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7" r:id="rId5"/>
    <p:sldId id="258" r:id="rId6"/>
    <p:sldId id="269" r:id="rId7"/>
    <p:sldId id="259" r:id="rId8"/>
    <p:sldId id="270" r:id="rId9"/>
    <p:sldId id="271" r:id="rId10"/>
    <p:sldId id="272" r:id="rId11"/>
    <p:sldId id="273" r:id="rId12"/>
    <p:sldId id="274" r:id="rId13"/>
    <p:sldId id="275"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6F1"/>
    <a:srgbClr val="687534"/>
    <a:srgbClr val="E7AE3F"/>
    <a:srgbClr val="C87D2C"/>
    <a:srgbClr val="A6BDBD"/>
    <a:srgbClr val="BD4C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9E888-5022-41AC-BEC0-5FBC92A3618D}" v="1" dt="2025-04-10T11:35:51.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4101" autoAdjust="0"/>
  </p:normalViewPr>
  <p:slideViewPr>
    <p:cSldViewPr snapToGrid="0">
      <p:cViewPr varScale="1">
        <p:scale>
          <a:sx n="94" d="100"/>
          <a:sy n="94"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Heng" userId="fc4ad821-ae55-430e-b30a-62deb0249487" providerId="ADAL" clId="{3FB6C4C0-F50E-4AE4-9824-50492E426B1E}"/>
    <pc:docChg chg="custSel modSld">
      <pc:chgData name="Victor Heng" userId="fc4ad821-ae55-430e-b30a-62deb0249487" providerId="ADAL" clId="{3FB6C4C0-F50E-4AE4-9824-50492E426B1E}" dt="2025-03-21T07:37:25.995" v="5" actId="1076"/>
      <pc:docMkLst>
        <pc:docMk/>
      </pc:docMkLst>
      <pc:sldChg chg="addSp delSp modSp mod">
        <pc:chgData name="Victor Heng" userId="fc4ad821-ae55-430e-b30a-62deb0249487" providerId="ADAL" clId="{3FB6C4C0-F50E-4AE4-9824-50492E426B1E}" dt="2025-03-21T07:37:25.995" v="5" actId="1076"/>
        <pc:sldMkLst>
          <pc:docMk/>
          <pc:sldMk cId="3882777352" sldId="259"/>
        </pc:sldMkLst>
        <pc:picChg chg="add mod">
          <ac:chgData name="Victor Heng" userId="fc4ad821-ae55-430e-b30a-62deb0249487" providerId="ADAL" clId="{3FB6C4C0-F50E-4AE4-9824-50492E426B1E}" dt="2025-03-21T07:37:25.995" v="5" actId="1076"/>
          <ac:picMkLst>
            <pc:docMk/>
            <pc:sldMk cId="3882777352" sldId="259"/>
            <ac:picMk id="2" creationId="{E4F31FF2-1601-1B73-DBC8-7240C9262203}"/>
          </ac:picMkLst>
        </pc:picChg>
        <pc:picChg chg="add mod">
          <ac:chgData name="Victor Heng" userId="fc4ad821-ae55-430e-b30a-62deb0249487" providerId="ADAL" clId="{3FB6C4C0-F50E-4AE4-9824-50492E426B1E}" dt="2025-03-21T07:37:19.248" v="2" actId="1076"/>
          <ac:picMkLst>
            <pc:docMk/>
            <pc:sldMk cId="3882777352" sldId="259"/>
            <ac:picMk id="4" creationId="{306AF0A4-7918-27F0-291A-2D0374150BAF}"/>
          </ac:picMkLst>
        </pc:picChg>
        <pc:picChg chg="add mod">
          <ac:chgData name="Victor Heng" userId="fc4ad821-ae55-430e-b30a-62deb0249487" providerId="ADAL" clId="{3FB6C4C0-F50E-4AE4-9824-50492E426B1E}" dt="2025-03-21T07:37:23.292" v="3" actId="1076"/>
          <ac:picMkLst>
            <pc:docMk/>
            <pc:sldMk cId="3882777352" sldId="259"/>
            <ac:picMk id="5" creationId="{9BE261C8-1DDC-9172-0030-91C45BAE1250}"/>
          </ac:picMkLst>
        </pc:picChg>
      </pc:sldChg>
    </pc:docChg>
  </pc:docChgLst>
  <pc:docChgLst>
    <pc:chgData name="Victor Heng" userId="fc4ad821-ae55-430e-b30a-62deb0249487" providerId="ADAL" clId="{11FAB330-1126-4481-ACB1-C3A0F54744A2}"/>
    <pc:docChg chg="custSel modSld">
      <pc:chgData name="Victor Heng" userId="fc4ad821-ae55-430e-b30a-62deb0249487" providerId="ADAL" clId="{11FAB330-1126-4481-ACB1-C3A0F54744A2}" dt="2025-03-20T16:20:38.225" v="1" actId="20577"/>
      <pc:docMkLst>
        <pc:docMk/>
      </pc:docMkLst>
      <pc:sldChg chg="delSp mod">
        <pc:chgData name="Victor Heng" userId="fc4ad821-ae55-430e-b30a-62deb0249487" providerId="ADAL" clId="{11FAB330-1126-4481-ACB1-C3A0F54744A2}" dt="2025-03-17T12:58:53.978" v="0" actId="478"/>
        <pc:sldMkLst>
          <pc:docMk/>
          <pc:sldMk cId="856103791" sldId="257"/>
        </pc:sldMkLst>
      </pc:sldChg>
      <pc:sldChg chg="modSp mod">
        <pc:chgData name="Victor Heng" userId="fc4ad821-ae55-430e-b30a-62deb0249487" providerId="ADAL" clId="{11FAB330-1126-4481-ACB1-C3A0F54744A2}" dt="2025-03-20T16:20:38.225" v="1" actId="20577"/>
        <pc:sldMkLst>
          <pc:docMk/>
          <pc:sldMk cId="1507969633" sldId="272"/>
        </pc:sldMkLst>
        <pc:spChg chg="mod">
          <ac:chgData name="Victor Heng" userId="fc4ad821-ae55-430e-b30a-62deb0249487" providerId="ADAL" clId="{11FAB330-1126-4481-ACB1-C3A0F54744A2}" dt="2025-03-20T16:20:38.225" v="1" actId="20577"/>
          <ac:spMkLst>
            <pc:docMk/>
            <pc:sldMk cId="1507969633" sldId="272"/>
            <ac:spMk id="8" creationId="{F65D51C9-74B5-9DD1-5662-7F2640AA0326}"/>
          </ac:spMkLst>
        </pc:spChg>
      </pc:sldChg>
    </pc:docChg>
  </pc:docChgLst>
  <pc:docChgLst>
    <pc:chgData name="Victor Heng" userId="fc4ad821-ae55-430e-b30a-62deb0249487" providerId="ADAL" clId="{FF0979BC-0CBB-478B-95A8-5B3D89A48A7A}"/>
    <pc:docChg chg="undo redo custSel addSld delSld modSld sldOrd modMainMaster">
      <pc:chgData name="Victor Heng" userId="fc4ad821-ae55-430e-b30a-62deb0249487" providerId="ADAL" clId="{FF0979BC-0CBB-478B-95A8-5B3D89A48A7A}" dt="2025-03-17T22:29:52.047" v="852"/>
      <pc:docMkLst>
        <pc:docMk/>
      </pc:docMkLst>
      <pc:sldChg chg="addSp delSp modSp mod">
        <pc:chgData name="Victor Heng" userId="fc4ad821-ae55-430e-b30a-62deb0249487" providerId="ADAL" clId="{FF0979BC-0CBB-478B-95A8-5B3D89A48A7A}" dt="2025-03-15T14:57:30.848" v="20" actId="478"/>
        <pc:sldMkLst>
          <pc:docMk/>
          <pc:sldMk cId="856103791" sldId="257"/>
        </pc:sldMkLst>
        <pc:spChg chg="mod">
          <ac:chgData name="Victor Heng" userId="fc4ad821-ae55-430e-b30a-62deb0249487" providerId="ADAL" clId="{FF0979BC-0CBB-478B-95A8-5B3D89A48A7A}" dt="2025-03-15T14:57:19.414" v="19" actId="20577"/>
          <ac:spMkLst>
            <pc:docMk/>
            <pc:sldMk cId="856103791" sldId="257"/>
            <ac:spMk id="4" creationId="{957AEE68-69A0-418F-916D-BC8E1C3B15BB}"/>
          </ac:spMkLst>
        </pc:spChg>
      </pc:sldChg>
      <pc:sldChg chg="addSp delSp modSp mod modNotesTx">
        <pc:chgData name="Victor Heng" userId="fc4ad821-ae55-430e-b30a-62deb0249487" providerId="ADAL" clId="{FF0979BC-0CBB-478B-95A8-5B3D89A48A7A}" dt="2025-03-15T15:26:01.306" v="272"/>
        <pc:sldMkLst>
          <pc:docMk/>
          <pc:sldMk cId="3074535140" sldId="258"/>
        </pc:sldMkLst>
        <pc:spChg chg="mod">
          <ac:chgData name="Victor Heng" userId="fc4ad821-ae55-430e-b30a-62deb0249487" providerId="ADAL" clId="{FF0979BC-0CBB-478B-95A8-5B3D89A48A7A}" dt="2025-03-15T14:58:04.390" v="44" actId="6549"/>
          <ac:spMkLst>
            <pc:docMk/>
            <pc:sldMk cId="3074535140" sldId="258"/>
            <ac:spMk id="12" creationId="{93826979-BAF2-6BFC-F42D-9E8AC9D81DE6}"/>
          </ac:spMkLst>
        </pc:spChg>
        <pc:spChg chg="mod">
          <ac:chgData name="Victor Heng" userId="fc4ad821-ae55-430e-b30a-62deb0249487" providerId="ADAL" clId="{FF0979BC-0CBB-478B-95A8-5B3D89A48A7A}" dt="2025-03-15T15:26:01.306" v="272"/>
          <ac:spMkLst>
            <pc:docMk/>
            <pc:sldMk cId="3074535140" sldId="258"/>
            <ac:spMk id="14" creationId="{E189455C-ECCE-4EF7-EB2E-3E81F7D1F8B0}"/>
          </ac:spMkLst>
        </pc:spChg>
        <pc:spChg chg="mod">
          <ac:chgData name="Victor Heng" userId="fc4ad821-ae55-430e-b30a-62deb0249487" providerId="ADAL" clId="{FF0979BC-0CBB-478B-95A8-5B3D89A48A7A}" dt="2025-03-15T14:58:15.301" v="48" actId="14100"/>
          <ac:spMkLst>
            <pc:docMk/>
            <pc:sldMk cId="3074535140" sldId="258"/>
            <ac:spMk id="16" creationId="{D91C720F-48A2-B2F9-8B9E-8A7FD0932BE2}"/>
          </ac:spMkLst>
        </pc:spChg>
        <pc:picChg chg="add mod">
          <ac:chgData name="Victor Heng" userId="fc4ad821-ae55-430e-b30a-62deb0249487" providerId="ADAL" clId="{FF0979BC-0CBB-478B-95A8-5B3D89A48A7A}" dt="2025-03-15T14:59:55.118" v="55"/>
          <ac:picMkLst>
            <pc:docMk/>
            <pc:sldMk cId="3074535140" sldId="258"/>
            <ac:picMk id="8" creationId="{652F6A8D-A607-D469-2370-2BB86DC06EAF}"/>
          </ac:picMkLst>
        </pc:picChg>
      </pc:sldChg>
      <pc:sldChg chg="addSp delSp modSp mod setBg modNotesTx">
        <pc:chgData name="Victor Heng" userId="fc4ad821-ae55-430e-b30a-62deb0249487" providerId="ADAL" clId="{FF0979BC-0CBB-478B-95A8-5B3D89A48A7A}" dt="2025-03-17T22:29:47.708" v="850"/>
        <pc:sldMkLst>
          <pc:docMk/>
          <pc:sldMk cId="3882777352" sldId="259"/>
        </pc:sldMkLst>
        <pc:spChg chg="add mod">
          <ac:chgData name="Victor Heng" userId="fc4ad821-ae55-430e-b30a-62deb0249487" providerId="ADAL" clId="{FF0979BC-0CBB-478B-95A8-5B3D89A48A7A}" dt="2025-03-17T22:29:47.708" v="850"/>
          <ac:spMkLst>
            <pc:docMk/>
            <pc:sldMk cId="3882777352" sldId="259"/>
            <ac:spMk id="3" creationId="{9A979F83-2E22-ED97-549D-0849144377C6}"/>
          </ac:spMkLst>
        </pc:spChg>
        <pc:spChg chg="mod">
          <ac:chgData name="Victor Heng" userId="fc4ad821-ae55-430e-b30a-62deb0249487" providerId="ADAL" clId="{FF0979BC-0CBB-478B-95A8-5B3D89A48A7A}" dt="2025-03-15T15:14:42.702" v="115" actId="5793"/>
          <ac:spMkLst>
            <pc:docMk/>
            <pc:sldMk cId="3882777352" sldId="259"/>
            <ac:spMk id="7" creationId="{9C94573A-ED62-767D-4EF4-AB784B233EF2}"/>
          </ac:spMkLst>
        </pc:spChg>
        <pc:spChg chg="add mod">
          <ac:chgData name="Victor Heng" userId="fc4ad821-ae55-430e-b30a-62deb0249487" providerId="ADAL" clId="{FF0979BC-0CBB-478B-95A8-5B3D89A48A7A}" dt="2025-03-15T15:15:08.899" v="120" actId="1076"/>
          <ac:spMkLst>
            <pc:docMk/>
            <pc:sldMk cId="3882777352" sldId="259"/>
            <ac:spMk id="15" creationId="{EEA8F323-BC6F-55B7-8D67-7E49C030B92B}"/>
          </ac:spMkLst>
        </pc:spChg>
        <pc:spChg chg="add mod">
          <ac:chgData name="Victor Heng" userId="fc4ad821-ae55-430e-b30a-62deb0249487" providerId="ADAL" clId="{FF0979BC-0CBB-478B-95A8-5B3D89A48A7A}" dt="2025-03-15T15:15:08.899" v="120" actId="1076"/>
          <ac:spMkLst>
            <pc:docMk/>
            <pc:sldMk cId="3882777352" sldId="259"/>
            <ac:spMk id="16" creationId="{D92319DA-F6CB-4F09-73F2-DA5AB49FB761}"/>
          </ac:spMkLst>
        </pc:spChg>
        <pc:spChg chg="add mod">
          <ac:chgData name="Victor Heng" userId="fc4ad821-ae55-430e-b30a-62deb0249487" providerId="ADAL" clId="{FF0979BC-0CBB-478B-95A8-5B3D89A48A7A}" dt="2025-03-15T15:14:18.727" v="109" actId="1076"/>
          <ac:spMkLst>
            <pc:docMk/>
            <pc:sldMk cId="3882777352" sldId="259"/>
            <ac:spMk id="17" creationId="{5E8D3926-E3A1-9B90-B5FD-D8F9FE9D2C2A}"/>
          </ac:spMkLst>
        </pc:spChg>
        <pc:grpChg chg="add mod">
          <ac:chgData name="Victor Heng" userId="fc4ad821-ae55-430e-b30a-62deb0249487" providerId="ADAL" clId="{FF0979BC-0CBB-478B-95A8-5B3D89A48A7A}" dt="2025-03-15T15:14:18.727" v="109" actId="1076"/>
          <ac:grpSpMkLst>
            <pc:docMk/>
            <pc:sldMk cId="3882777352" sldId="259"/>
            <ac:grpSpMk id="20" creationId="{390C08D7-FD1B-325F-D2CB-7B92CB595C1A}"/>
          </ac:grpSpMkLst>
        </pc:grpChg>
        <pc:cxnChg chg="mod">
          <ac:chgData name="Victor Heng" userId="fc4ad821-ae55-430e-b30a-62deb0249487" providerId="ADAL" clId="{FF0979BC-0CBB-478B-95A8-5B3D89A48A7A}" dt="2025-03-15T15:14:14.949" v="108"/>
          <ac:cxnSpMkLst>
            <pc:docMk/>
            <pc:sldMk cId="3882777352" sldId="259"/>
            <ac:cxnSpMk id="21" creationId="{BAAF7741-0B80-BDD1-9150-32DB9E6BD184}"/>
          </ac:cxnSpMkLst>
        </pc:cxnChg>
        <pc:cxnChg chg="mod">
          <ac:chgData name="Victor Heng" userId="fc4ad821-ae55-430e-b30a-62deb0249487" providerId="ADAL" clId="{FF0979BC-0CBB-478B-95A8-5B3D89A48A7A}" dt="2025-03-15T15:14:14.949" v="108"/>
          <ac:cxnSpMkLst>
            <pc:docMk/>
            <pc:sldMk cId="3882777352" sldId="259"/>
            <ac:cxnSpMk id="22" creationId="{0611FFF7-C729-4508-BF8E-40189B33DF12}"/>
          </ac:cxnSpMkLst>
        </pc:cxnChg>
      </pc:sldChg>
      <pc:sldChg chg="del">
        <pc:chgData name="Victor Heng" userId="fc4ad821-ae55-430e-b30a-62deb0249487" providerId="ADAL" clId="{FF0979BC-0CBB-478B-95A8-5B3D89A48A7A}" dt="2025-03-15T15:16:16.202" v="128" actId="47"/>
        <pc:sldMkLst>
          <pc:docMk/>
          <pc:sldMk cId="334723776" sldId="260"/>
        </pc:sldMkLst>
      </pc:sldChg>
      <pc:sldChg chg="del">
        <pc:chgData name="Victor Heng" userId="fc4ad821-ae55-430e-b30a-62deb0249487" providerId="ADAL" clId="{FF0979BC-0CBB-478B-95A8-5B3D89A48A7A}" dt="2025-03-15T15:16:16.202" v="128" actId="47"/>
        <pc:sldMkLst>
          <pc:docMk/>
          <pc:sldMk cId="1897478898" sldId="261"/>
        </pc:sldMkLst>
      </pc:sldChg>
      <pc:sldChg chg="del">
        <pc:chgData name="Victor Heng" userId="fc4ad821-ae55-430e-b30a-62deb0249487" providerId="ADAL" clId="{FF0979BC-0CBB-478B-95A8-5B3D89A48A7A}" dt="2025-03-15T15:16:16.202" v="128" actId="47"/>
        <pc:sldMkLst>
          <pc:docMk/>
          <pc:sldMk cId="4017414677" sldId="262"/>
        </pc:sldMkLst>
      </pc:sldChg>
      <pc:sldChg chg="del ord">
        <pc:chgData name="Victor Heng" userId="fc4ad821-ae55-430e-b30a-62deb0249487" providerId="ADAL" clId="{FF0979BC-0CBB-478B-95A8-5B3D89A48A7A}" dt="2025-03-15T15:16:16.202" v="128" actId="47"/>
        <pc:sldMkLst>
          <pc:docMk/>
          <pc:sldMk cId="2342858878" sldId="263"/>
        </pc:sldMkLst>
      </pc:sldChg>
      <pc:sldChg chg="del">
        <pc:chgData name="Victor Heng" userId="fc4ad821-ae55-430e-b30a-62deb0249487" providerId="ADAL" clId="{FF0979BC-0CBB-478B-95A8-5B3D89A48A7A}" dt="2025-03-15T15:16:16.202" v="128" actId="47"/>
        <pc:sldMkLst>
          <pc:docMk/>
          <pc:sldMk cId="321291222" sldId="264"/>
        </pc:sldMkLst>
      </pc:sldChg>
      <pc:sldChg chg="del">
        <pc:chgData name="Victor Heng" userId="fc4ad821-ae55-430e-b30a-62deb0249487" providerId="ADAL" clId="{FF0979BC-0CBB-478B-95A8-5B3D89A48A7A}" dt="2025-03-15T15:16:16.202" v="128" actId="47"/>
        <pc:sldMkLst>
          <pc:docMk/>
          <pc:sldMk cId="2260401277" sldId="265"/>
        </pc:sldMkLst>
      </pc:sldChg>
      <pc:sldChg chg="del">
        <pc:chgData name="Victor Heng" userId="fc4ad821-ae55-430e-b30a-62deb0249487" providerId="ADAL" clId="{FF0979BC-0CBB-478B-95A8-5B3D89A48A7A}" dt="2025-03-15T15:16:16.202" v="128" actId="47"/>
        <pc:sldMkLst>
          <pc:docMk/>
          <pc:sldMk cId="1165839935" sldId="266"/>
        </pc:sldMkLst>
      </pc:sldChg>
      <pc:sldChg chg="del">
        <pc:chgData name="Victor Heng" userId="fc4ad821-ae55-430e-b30a-62deb0249487" providerId="ADAL" clId="{FF0979BC-0CBB-478B-95A8-5B3D89A48A7A}" dt="2025-03-15T15:16:16.202" v="128" actId="47"/>
        <pc:sldMkLst>
          <pc:docMk/>
          <pc:sldMk cId="1597911151" sldId="267"/>
        </pc:sldMkLst>
      </pc:sldChg>
      <pc:sldChg chg="del">
        <pc:chgData name="Victor Heng" userId="fc4ad821-ae55-430e-b30a-62deb0249487" providerId="ADAL" clId="{FF0979BC-0CBB-478B-95A8-5B3D89A48A7A}" dt="2025-03-15T15:16:16.202" v="128" actId="47"/>
        <pc:sldMkLst>
          <pc:docMk/>
          <pc:sldMk cId="4013830541" sldId="268"/>
        </pc:sldMkLst>
      </pc:sldChg>
      <pc:sldChg chg="addSp delSp modSp new mod modClrScheme chgLayout">
        <pc:chgData name="Victor Heng" userId="fc4ad821-ae55-430e-b30a-62deb0249487" providerId="ADAL" clId="{FF0979BC-0CBB-478B-95A8-5B3D89A48A7A}" dt="2025-03-17T22:29:08.841" v="846" actId="121"/>
        <pc:sldMkLst>
          <pc:docMk/>
          <pc:sldMk cId="229298808" sldId="269"/>
        </pc:sldMkLst>
        <pc:spChg chg="add mod ord">
          <ac:chgData name="Victor Heng" userId="fc4ad821-ae55-430e-b30a-62deb0249487" providerId="ADAL" clId="{FF0979BC-0CBB-478B-95A8-5B3D89A48A7A}" dt="2025-03-15T15:11:09.018" v="58"/>
          <ac:spMkLst>
            <pc:docMk/>
            <pc:sldMk cId="229298808" sldId="269"/>
            <ac:spMk id="6" creationId="{94910668-8BF2-106B-5EF5-96E453BF00CA}"/>
          </ac:spMkLst>
        </pc:spChg>
        <pc:spChg chg="add mod ord">
          <ac:chgData name="Victor Heng" userId="fc4ad821-ae55-430e-b30a-62deb0249487" providerId="ADAL" clId="{FF0979BC-0CBB-478B-95A8-5B3D89A48A7A}" dt="2025-03-15T17:25:06.542" v="699" actId="20577"/>
          <ac:spMkLst>
            <pc:docMk/>
            <pc:sldMk cId="229298808" sldId="269"/>
            <ac:spMk id="7" creationId="{CC67A65A-3A2D-F5A1-78A1-7446BB11C56D}"/>
          </ac:spMkLst>
        </pc:spChg>
        <pc:spChg chg="add mod ord">
          <ac:chgData name="Victor Heng" userId="fc4ad821-ae55-430e-b30a-62deb0249487" providerId="ADAL" clId="{FF0979BC-0CBB-478B-95A8-5B3D89A48A7A}" dt="2025-03-17T22:29:08.841" v="846" actId="121"/>
          <ac:spMkLst>
            <pc:docMk/>
            <pc:sldMk cId="229298808" sldId="269"/>
            <ac:spMk id="10" creationId="{6BBDC929-4E8A-81FF-6A0A-51E7A99E9594}"/>
          </ac:spMkLst>
        </pc:spChg>
        <pc:spChg chg="add mod">
          <ac:chgData name="Victor Heng" userId="fc4ad821-ae55-430e-b30a-62deb0249487" providerId="ADAL" clId="{FF0979BC-0CBB-478B-95A8-5B3D89A48A7A}" dt="2025-03-15T15:13:11.046" v="95" actId="1076"/>
          <ac:spMkLst>
            <pc:docMk/>
            <pc:sldMk cId="229298808" sldId="269"/>
            <ac:spMk id="12" creationId="{9E979A95-B2B3-4611-0FC8-C7188AD331D6}"/>
          </ac:spMkLst>
        </pc:spChg>
        <pc:picChg chg="add mod modCrop">
          <ac:chgData name="Victor Heng" userId="fc4ad821-ae55-430e-b30a-62deb0249487" providerId="ADAL" clId="{FF0979BC-0CBB-478B-95A8-5B3D89A48A7A}" dt="2025-03-15T15:12:44.757" v="89" actId="1076"/>
          <ac:picMkLst>
            <pc:docMk/>
            <pc:sldMk cId="229298808" sldId="269"/>
            <ac:picMk id="11" creationId="{4F088731-D91F-FB4A-2B2F-5A36A293CDC8}"/>
          </ac:picMkLst>
        </pc:picChg>
      </pc:sldChg>
      <pc:sldChg chg="addSp delSp modSp add mod ord modNotesTx">
        <pc:chgData name="Victor Heng" userId="fc4ad821-ae55-430e-b30a-62deb0249487" providerId="ADAL" clId="{FF0979BC-0CBB-478B-95A8-5B3D89A48A7A}" dt="2025-03-17T22:29:52.047" v="852"/>
        <pc:sldMkLst>
          <pc:docMk/>
          <pc:sldMk cId="2969466015" sldId="270"/>
        </pc:sldMkLst>
        <pc:spChg chg="add mod">
          <ac:chgData name="Victor Heng" userId="fc4ad821-ae55-430e-b30a-62deb0249487" providerId="ADAL" clId="{FF0979BC-0CBB-478B-95A8-5B3D89A48A7A}" dt="2025-03-17T22:29:52.047" v="852"/>
          <ac:spMkLst>
            <pc:docMk/>
            <pc:sldMk cId="2969466015" sldId="270"/>
            <ac:spMk id="2" creationId="{1CC9A0B0-33FD-C9C2-6F63-E2CB0ED65629}"/>
          </ac:spMkLst>
        </pc:spChg>
        <pc:spChg chg="add mod">
          <ac:chgData name="Victor Heng" userId="fc4ad821-ae55-430e-b30a-62deb0249487" providerId="ADAL" clId="{FF0979BC-0CBB-478B-95A8-5B3D89A48A7A}" dt="2025-03-15T15:16:59.844" v="142" actId="1076"/>
          <ac:spMkLst>
            <pc:docMk/>
            <pc:sldMk cId="2969466015" sldId="270"/>
            <ac:spMk id="5" creationId="{FD8490E6-3F12-2CEF-162B-B0E63A338A32}"/>
          </ac:spMkLst>
        </pc:spChg>
        <pc:spChg chg="mod">
          <ac:chgData name="Victor Heng" userId="fc4ad821-ae55-430e-b30a-62deb0249487" providerId="ADAL" clId="{FF0979BC-0CBB-478B-95A8-5B3D89A48A7A}" dt="2025-03-15T15:16:41.093" v="139" actId="5793"/>
          <ac:spMkLst>
            <pc:docMk/>
            <pc:sldMk cId="2969466015" sldId="270"/>
            <ac:spMk id="7" creationId="{E04A2A80-680F-5F5D-2D9A-46645940AD82}"/>
          </ac:spMkLst>
        </pc:spChg>
        <pc:spChg chg="add mod">
          <ac:chgData name="Victor Heng" userId="fc4ad821-ae55-430e-b30a-62deb0249487" providerId="ADAL" clId="{FF0979BC-0CBB-478B-95A8-5B3D89A48A7A}" dt="2025-03-15T15:16:59.844" v="142" actId="1076"/>
          <ac:spMkLst>
            <pc:docMk/>
            <pc:sldMk cId="2969466015" sldId="270"/>
            <ac:spMk id="8" creationId="{7AEE7A07-4CC0-870B-FEC6-4D34F1256B84}"/>
          </ac:spMkLst>
        </pc:spChg>
        <pc:picChg chg="add mod">
          <ac:chgData name="Victor Heng" userId="fc4ad821-ae55-430e-b30a-62deb0249487" providerId="ADAL" clId="{FF0979BC-0CBB-478B-95A8-5B3D89A48A7A}" dt="2025-03-15T15:16:59.844" v="142" actId="1076"/>
          <ac:picMkLst>
            <pc:docMk/>
            <pc:sldMk cId="2969466015" sldId="270"/>
            <ac:picMk id="4" creationId="{0539A238-56EA-040A-1D46-5C97E367E021}"/>
          </ac:picMkLst>
        </pc:picChg>
      </pc:sldChg>
      <pc:sldChg chg="addSp delSp modSp new mod modClrScheme chgLayout">
        <pc:chgData name="Victor Heng" userId="fc4ad821-ae55-430e-b30a-62deb0249487" providerId="ADAL" clId="{FF0979BC-0CBB-478B-95A8-5B3D89A48A7A}" dt="2025-03-15T17:32:02.030" v="722" actId="5793"/>
        <pc:sldMkLst>
          <pc:docMk/>
          <pc:sldMk cId="2115011506" sldId="271"/>
        </pc:sldMkLst>
        <pc:spChg chg="add mod ord">
          <ac:chgData name="Victor Heng" userId="fc4ad821-ae55-430e-b30a-62deb0249487" providerId="ADAL" clId="{FF0979BC-0CBB-478B-95A8-5B3D89A48A7A}" dt="2025-03-15T15:18:46.036" v="170" actId="20577"/>
          <ac:spMkLst>
            <pc:docMk/>
            <pc:sldMk cId="2115011506" sldId="271"/>
            <ac:spMk id="7" creationId="{12B28602-E699-46D4-CCA3-58A997741C8D}"/>
          </ac:spMkLst>
        </pc:spChg>
        <pc:spChg chg="add mod ord">
          <ac:chgData name="Victor Heng" userId="fc4ad821-ae55-430e-b30a-62deb0249487" providerId="ADAL" clId="{FF0979BC-0CBB-478B-95A8-5B3D89A48A7A}" dt="2025-03-15T17:32:02.030" v="722" actId="5793"/>
          <ac:spMkLst>
            <pc:docMk/>
            <pc:sldMk cId="2115011506" sldId="271"/>
            <ac:spMk id="8" creationId="{924CE13B-17BD-CE9B-452B-2D77AC622B43}"/>
          </ac:spMkLst>
        </pc:spChg>
        <pc:spChg chg="add mod ord">
          <ac:chgData name="Victor Heng" userId="fc4ad821-ae55-430e-b30a-62deb0249487" providerId="ADAL" clId="{FF0979BC-0CBB-478B-95A8-5B3D89A48A7A}" dt="2025-03-15T15:26:30.631" v="284" actId="20577"/>
          <ac:spMkLst>
            <pc:docMk/>
            <pc:sldMk cId="2115011506" sldId="271"/>
            <ac:spMk id="10" creationId="{DD591E55-6C94-2310-D7EC-48FFA533295B}"/>
          </ac:spMkLst>
        </pc:spChg>
        <pc:picChg chg="add mod">
          <ac:chgData name="Victor Heng" userId="fc4ad821-ae55-430e-b30a-62deb0249487" providerId="ADAL" clId="{FF0979BC-0CBB-478B-95A8-5B3D89A48A7A}" dt="2025-03-15T15:18:12.972" v="151"/>
          <ac:picMkLst>
            <pc:docMk/>
            <pc:sldMk cId="2115011506" sldId="271"/>
            <ac:picMk id="11" creationId="{FB2B191F-AB4B-DC1F-F031-2197932BC9FF}"/>
          </ac:picMkLst>
        </pc:picChg>
      </pc:sldChg>
      <pc:sldChg chg="modSp add mod">
        <pc:chgData name="Victor Heng" userId="fc4ad821-ae55-430e-b30a-62deb0249487" providerId="ADAL" clId="{FF0979BC-0CBB-478B-95A8-5B3D89A48A7A}" dt="2025-03-15T17:41:21.490" v="804" actId="20577"/>
        <pc:sldMkLst>
          <pc:docMk/>
          <pc:sldMk cId="1507969633" sldId="272"/>
        </pc:sldMkLst>
        <pc:spChg chg="mod">
          <ac:chgData name="Victor Heng" userId="fc4ad821-ae55-430e-b30a-62deb0249487" providerId="ADAL" clId="{FF0979BC-0CBB-478B-95A8-5B3D89A48A7A}" dt="2025-03-15T15:20:44.917" v="199" actId="20577"/>
          <ac:spMkLst>
            <pc:docMk/>
            <pc:sldMk cId="1507969633" sldId="272"/>
            <ac:spMk id="7" creationId="{CB311ED9-6FB9-86CF-17DB-FCB5099C245A}"/>
          </ac:spMkLst>
        </pc:spChg>
        <pc:spChg chg="mod">
          <ac:chgData name="Victor Heng" userId="fc4ad821-ae55-430e-b30a-62deb0249487" providerId="ADAL" clId="{FF0979BC-0CBB-478B-95A8-5B3D89A48A7A}" dt="2025-03-15T17:41:21.490" v="804" actId="20577"/>
          <ac:spMkLst>
            <pc:docMk/>
            <pc:sldMk cId="1507969633" sldId="272"/>
            <ac:spMk id="8" creationId="{F65D51C9-74B5-9DD1-5662-7F2640AA0326}"/>
          </ac:spMkLst>
        </pc:spChg>
        <pc:spChg chg="mod">
          <ac:chgData name="Victor Heng" userId="fc4ad821-ae55-430e-b30a-62deb0249487" providerId="ADAL" clId="{FF0979BC-0CBB-478B-95A8-5B3D89A48A7A}" dt="2025-03-15T15:26:36.287" v="287" actId="20577"/>
          <ac:spMkLst>
            <pc:docMk/>
            <pc:sldMk cId="1507969633" sldId="272"/>
            <ac:spMk id="10" creationId="{86DC140D-F63D-17F4-FBF6-EF098C2AA33A}"/>
          </ac:spMkLst>
        </pc:spChg>
      </pc:sldChg>
      <pc:sldChg chg="addSp delSp modSp new mod">
        <pc:chgData name="Victor Heng" userId="fc4ad821-ae55-430e-b30a-62deb0249487" providerId="ADAL" clId="{FF0979BC-0CBB-478B-95A8-5B3D89A48A7A}" dt="2025-03-15T15:26:43.160" v="290" actId="20577"/>
        <pc:sldMkLst>
          <pc:docMk/>
          <pc:sldMk cId="737024726" sldId="273"/>
        </pc:sldMkLst>
        <pc:spChg chg="mod">
          <ac:chgData name="Victor Heng" userId="fc4ad821-ae55-430e-b30a-62deb0249487" providerId="ADAL" clId="{FF0979BC-0CBB-478B-95A8-5B3D89A48A7A}" dt="2025-03-15T15:23:11.811" v="223"/>
          <ac:spMkLst>
            <pc:docMk/>
            <pc:sldMk cId="737024726" sldId="273"/>
            <ac:spMk id="2" creationId="{9CB80A8F-D17C-B7F9-B869-6B3AEC242A35}"/>
          </ac:spMkLst>
        </pc:spChg>
        <pc:spChg chg="mod">
          <ac:chgData name="Victor Heng" userId="fc4ad821-ae55-430e-b30a-62deb0249487" providerId="ADAL" clId="{FF0979BC-0CBB-478B-95A8-5B3D89A48A7A}" dt="2025-03-15T15:26:43.160" v="290" actId="20577"/>
          <ac:spMkLst>
            <pc:docMk/>
            <pc:sldMk cId="737024726" sldId="273"/>
            <ac:spMk id="4" creationId="{749550C6-C1D3-95D4-A8FF-C99E75E08D04}"/>
          </ac:spMkLst>
        </pc:spChg>
        <pc:spChg chg="mod">
          <ac:chgData name="Victor Heng" userId="fc4ad821-ae55-430e-b30a-62deb0249487" providerId="ADAL" clId="{FF0979BC-0CBB-478B-95A8-5B3D89A48A7A}" dt="2025-03-15T15:22:58.366" v="222" actId="20577"/>
          <ac:spMkLst>
            <pc:docMk/>
            <pc:sldMk cId="737024726" sldId="273"/>
            <ac:spMk id="5" creationId="{9EFD4C05-817D-C186-8AB7-F5303C4C4159}"/>
          </ac:spMkLst>
        </pc:spChg>
        <pc:spChg chg="add mod">
          <ac:chgData name="Victor Heng" userId="fc4ad821-ae55-430e-b30a-62deb0249487" providerId="ADAL" clId="{FF0979BC-0CBB-478B-95A8-5B3D89A48A7A}" dt="2025-03-15T15:22:35.955" v="221" actId="1076"/>
          <ac:spMkLst>
            <pc:docMk/>
            <pc:sldMk cId="737024726" sldId="273"/>
            <ac:spMk id="7" creationId="{384048BC-DC6D-326D-D13F-91F84FBF3D0B}"/>
          </ac:spMkLst>
        </pc:spChg>
        <pc:picChg chg="add mod">
          <ac:chgData name="Victor Heng" userId="fc4ad821-ae55-430e-b30a-62deb0249487" providerId="ADAL" clId="{FF0979BC-0CBB-478B-95A8-5B3D89A48A7A}" dt="2025-03-15T15:22:25.880" v="219" actId="1076"/>
          <ac:picMkLst>
            <pc:docMk/>
            <pc:sldMk cId="737024726" sldId="273"/>
            <ac:picMk id="6" creationId="{CE507DCC-8819-18E5-9F84-ADEC39C86E83}"/>
          </ac:picMkLst>
        </pc:picChg>
      </pc:sldChg>
      <pc:sldChg chg="addSp delSp modSp new mod">
        <pc:chgData name="Victor Heng" userId="fc4ad821-ae55-430e-b30a-62deb0249487" providerId="ADAL" clId="{FF0979BC-0CBB-478B-95A8-5B3D89A48A7A}" dt="2025-03-15T17:42:57.100" v="806" actId="20577"/>
        <pc:sldMkLst>
          <pc:docMk/>
          <pc:sldMk cId="3355388236" sldId="274"/>
        </pc:sldMkLst>
        <pc:spChg chg="mod">
          <ac:chgData name="Victor Heng" userId="fc4ad821-ae55-430e-b30a-62deb0249487" providerId="ADAL" clId="{FF0979BC-0CBB-478B-95A8-5B3D89A48A7A}" dt="2025-03-15T15:23:59.308" v="246" actId="20577"/>
          <ac:spMkLst>
            <pc:docMk/>
            <pc:sldMk cId="3355388236" sldId="274"/>
            <ac:spMk id="2" creationId="{D7053219-C419-13FD-0F02-8F66F99CB0F1}"/>
          </ac:spMkLst>
        </pc:spChg>
        <pc:spChg chg="mod">
          <ac:chgData name="Victor Heng" userId="fc4ad821-ae55-430e-b30a-62deb0249487" providerId="ADAL" clId="{FF0979BC-0CBB-478B-95A8-5B3D89A48A7A}" dt="2025-03-15T15:26:49.583" v="293" actId="20577"/>
          <ac:spMkLst>
            <pc:docMk/>
            <pc:sldMk cId="3355388236" sldId="274"/>
            <ac:spMk id="4" creationId="{5D0FDE51-6CAB-0F42-1283-D31E9B336F37}"/>
          </ac:spMkLst>
        </pc:spChg>
        <pc:spChg chg="mod">
          <ac:chgData name="Victor Heng" userId="fc4ad821-ae55-430e-b30a-62deb0249487" providerId="ADAL" clId="{FF0979BC-0CBB-478B-95A8-5B3D89A48A7A}" dt="2025-03-15T17:42:57.100" v="806" actId="20577"/>
          <ac:spMkLst>
            <pc:docMk/>
            <pc:sldMk cId="3355388236" sldId="274"/>
            <ac:spMk id="5" creationId="{8B32263C-3A1F-D57C-E64C-09695B991BF0}"/>
          </ac:spMkLst>
        </pc:spChg>
        <pc:spChg chg="add mod">
          <ac:chgData name="Victor Heng" userId="fc4ad821-ae55-430e-b30a-62deb0249487" providerId="ADAL" clId="{FF0979BC-0CBB-478B-95A8-5B3D89A48A7A}" dt="2025-03-15T15:24:34.380" v="251"/>
          <ac:spMkLst>
            <pc:docMk/>
            <pc:sldMk cId="3355388236" sldId="274"/>
            <ac:spMk id="8" creationId="{962800F6-E611-BF58-8FAF-2813081D7D75}"/>
          </ac:spMkLst>
        </pc:spChg>
        <pc:picChg chg="add mod">
          <ac:chgData name="Victor Heng" userId="fc4ad821-ae55-430e-b30a-62deb0249487" providerId="ADAL" clId="{FF0979BC-0CBB-478B-95A8-5B3D89A48A7A}" dt="2025-03-15T15:24:27.531" v="250"/>
          <ac:picMkLst>
            <pc:docMk/>
            <pc:sldMk cId="3355388236" sldId="274"/>
            <ac:picMk id="7" creationId="{AF326211-7FB5-DB5F-D8BD-5C31C02FD24F}"/>
          </ac:picMkLst>
        </pc:picChg>
      </pc:sldChg>
      <pc:sldChg chg="addSp delSp modSp new mod modClrScheme chgLayout">
        <pc:chgData name="Victor Heng" userId="fc4ad821-ae55-430e-b30a-62deb0249487" providerId="ADAL" clId="{FF0979BC-0CBB-478B-95A8-5B3D89A48A7A}" dt="2025-03-15T15:26:54.010" v="295"/>
        <pc:sldMkLst>
          <pc:docMk/>
          <pc:sldMk cId="2522220538" sldId="275"/>
        </pc:sldMkLst>
        <pc:spChg chg="add mod ord">
          <ac:chgData name="Victor Heng" userId="fc4ad821-ae55-430e-b30a-62deb0249487" providerId="ADAL" clId="{FF0979BC-0CBB-478B-95A8-5B3D89A48A7A}" dt="2025-03-15T15:25:18.582" v="263" actId="700"/>
          <ac:spMkLst>
            <pc:docMk/>
            <pc:sldMk cId="2522220538" sldId="275"/>
            <ac:spMk id="6" creationId="{67705F43-E808-15D9-3963-18E775E3E9A8}"/>
          </ac:spMkLst>
        </pc:spChg>
        <pc:spChg chg="add mod ord">
          <ac:chgData name="Victor Heng" userId="fc4ad821-ae55-430e-b30a-62deb0249487" providerId="ADAL" clId="{FF0979BC-0CBB-478B-95A8-5B3D89A48A7A}" dt="2025-03-15T15:25:53.152" v="271" actId="14100"/>
          <ac:spMkLst>
            <pc:docMk/>
            <pc:sldMk cId="2522220538" sldId="275"/>
            <ac:spMk id="7" creationId="{3091A8AF-947F-38A2-5711-57DB993C4C61}"/>
          </ac:spMkLst>
        </pc:spChg>
        <pc:spChg chg="add mod ord">
          <ac:chgData name="Victor Heng" userId="fc4ad821-ae55-430e-b30a-62deb0249487" providerId="ADAL" clId="{FF0979BC-0CBB-478B-95A8-5B3D89A48A7A}" dt="2025-03-15T15:26:54.010" v="295"/>
          <ac:spMkLst>
            <pc:docMk/>
            <pc:sldMk cId="2522220538" sldId="275"/>
            <ac:spMk id="13" creationId="{B8A36BE8-9E5F-1000-C7C3-EC81A72E7DC3}"/>
          </ac:spMkLst>
        </pc:spChg>
      </pc:sldChg>
      <pc:sldChg chg="add">
        <pc:chgData name="Victor Heng" userId="fc4ad821-ae55-430e-b30a-62deb0249487" providerId="ADAL" clId="{FF0979BC-0CBB-478B-95A8-5B3D89A48A7A}" dt="2025-03-15T15:27:08.270" v="296"/>
        <pc:sldMkLst>
          <pc:docMk/>
          <pc:sldMk cId="2542206529" sldId="292"/>
        </pc:sldMkLst>
      </pc:sldChg>
      <pc:sldMasterChg chg="modSldLayout">
        <pc:chgData name="Victor Heng" userId="fc4ad821-ae55-430e-b30a-62deb0249487" providerId="ADAL" clId="{FF0979BC-0CBB-478B-95A8-5B3D89A48A7A}" dt="2025-03-17T22:28:36.532" v="843"/>
        <pc:sldMasterMkLst>
          <pc:docMk/>
          <pc:sldMasterMk cId="2492234751" sldId="2147483648"/>
        </pc:sldMasterMkLst>
        <pc:sldLayoutChg chg="addSp delSp modSp mod setBg">
          <pc:chgData name="Victor Heng" userId="fc4ad821-ae55-430e-b30a-62deb0249487" providerId="ADAL" clId="{FF0979BC-0CBB-478B-95A8-5B3D89A48A7A}" dt="2025-03-17T22:28:26.572" v="839"/>
          <pc:sldLayoutMkLst>
            <pc:docMk/>
            <pc:sldMasterMk cId="2492234751" sldId="2147483648"/>
            <pc:sldLayoutMk cId="2082825151" sldId="2147483649"/>
          </pc:sldLayoutMkLst>
          <pc:spChg chg="add mod">
            <ac:chgData name="Victor Heng" userId="fc4ad821-ae55-430e-b30a-62deb0249487" providerId="ADAL" clId="{FF0979BC-0CBB-478B-95A8-5B3D89A48A7A}" dt="2025-03-17T22:25:43.785" v="812"/>
            <ac:spMkLst>
              <pc:docMk/>
              <pc:sldMasterMk cId="2492234751" sldId="2147483648"/>
              <pc:sldLayoutMk cId="2082825151" sldId="2147483649"/>
              <ac:spMk id="4" creationId="{378B7EA3-4D4F-6ACC-43D4-E3732245F405}"/>
            </ac:spMkLst>
          </pc:spChg>
          <pc:spChg chg="add mod">
            <ac:chgData name="Victor Heng" userId="fc4ad821-ae55-430e-b30a-62deb0249487" providerId="ADAL" clId="{FF0979BC-0CBB-478B-95A8-5B3D89A48A7A}" dt="2025-03-17T22:28:26.572" v="839"/>
            <ac:spMkLst>
              <pc:docMk/>
              <pc:sldMasterMk cId="2492234751" sldId="2147483648"/>
              <pc:sldLayoutMk cId="2082825151" sldId="2147483649"/>
              <ac:spMk id="10" creationId="{4035A4B9-8804-ADF3-19D3-911816315E19}"/>
            </ac:spMkLst>
          </pc:spChg>
          <pc:spChg chg="mod">
            <ac:chgData name="Victor Heng" userId="fc4ad821-ae55-430e-b30a-62deb0249487" providerId="ADAL" clId="{FF0979BC-0CBB-478B-95A8-5B3D89A48A7A}" dt="2025-03-15T15:15:51.351" v="124" actId="207"/>
            <ac:spMkLst>
              <pc:docMk/>
              <pc:sldMasterMk cId="2492234751" sldId="2147483648"/>
              <pc:sldLayoutMk cId="2082825151" sldId="2147483649"/>
              <ac:spMk id="15" creationId="{3417A1FE-72D9-F947-51E6-0E3783A02E68}"/>
            </ac:spMkLst>
          </pc:spChg>
          <pc:picChg chg="add mod">
            <ac:chgData name="Victor Heng" userId="fc4ad821-ae55-430e-b30a-62deb0249487" providerId="ADAL" clId="{FF0979BC-0CBB-478B-95A8-5B3D89A48A7A}" dt="2025-03-17T22:25:43.785" v="812"/>
            <ac:picMkLst>
              <pc:docMk/>
              <pc:sldMasterMk cId="2492234751" sldId="2147483648"/>
              <pc:sldLayoutMk cId="2082825151" sldId="2147483649"/>
              <ac:picMk id="7" creationId="{E1F4B475-E1D3-EEBA-8E2D-506D26370531}"/>
            </ac:picMkLst>
          </pc:picChg>
          <pc:cxnChg chg="add mod">
            <ac:chgData name="Victor Heng" userId="fc4ad821-ae55-430e-b30a-62deb0249487" providerId="ADAL" clId="{FF0979BC-0CBB-478B-95A8-5B3D89A48A7A}" dt="2025-03-17T22:25:43.785" v="812"/>
            <ac:cxnSpMkLst>
              <pc:docMk/>
              <pc:sldMasterMk cId="2492234751" sldId="2147483648"/>
              <pc:sldLayoutMk cId="2082825151" sldId="2147483649"/>
              <ac:cxnSpMk id="3" creationId="{9A651F77-AC21-A02F-1A35-65314BE8F2BA}"/>
            </ac:cxnSpMkLst>
          </pc:cxnChg>
        </pc:sldLayoutChg>
        <pc:sldLayoutChg chg="addSp modSp mod">
          <pc:chgData name="Victor Heng" userId="fc4ad821-ae55-430e-b30a-62deb0249487" providerId="ADAL" clId="{FF0979BC-0CBB-478B-95A8-5B3D89A48A7A}" dt="2025-03-17T22:19:03.865" v="808" actId="1076"/>
          <pc:sldLayoutMkLst>
            <pc:docMk/>
            <pc:sldMasterMk cId="2492234751" sldId="2147483648"/>
            <pc:sldLayoutMk cId="465735529" sldId="2147483651"/>
          </pc:sldLayoutMkLst>
          <pc:picChg chg="add mod">
            <ac:chgData name="Victor Heng" userId="fc4ad821-ae55-430e-b30a-62deb0249487" providerId="ADAL" clId="{FF0979BC-0CBB-478B-95A8-5B3D89A48A7A}" dt="2025-03-17T22:19:03.865" v="808" actId="1076"/>
            <ac:picMkLst>
              <pc:docMk/>
              <pc:sldMasterMk cId="2492234751" sldId="2147483648"/>
              <pc:sldLayoutMk cId="465735529" sldId="2147483651"/>
              <ac:picMk id="4" creationId="{B789665A-51C3-19D6-A30A-8EB923FC3761}"/>
            </ac:picMkLst>
          </pc:picChg>
        </pc:sldLayoutChg>
        <pc:sldLayoutChg chg="addSp delSp modSp mod">
          <pc:chgData name="Victor Heng" userId="fc4ad821-ae55-430e-b30a-62deb0249487" providerId="ADAL" clId="{FF0979BC-0CBB-478B-95A8-5B3D89A48A7A}" dt="2025-03-17T22:26:44.344" v="826" actId="208"/>
          <pc:sldLayoutMkLst>
            <pc:docMk/>
            <pc:sldMasterMk cId="2492234751" sldId="2147483648"/>
            <pc:sldLayoutMk cId="59852543" sldId="2147483652"/>
          </pc:sldLayoutMkLst>
          <pc:spChg chg="add mod">
            <ac:chgData name="Victor Heng" userId="fc4ad821-ae55-430e-b30a-62deb0249487" providerId="ADAL" clId="{FF0979BC-0CBB-478B-95A8-5B3D89A48A7A}" dt="2025-03-17T22:26:39.253" v="825" actId="207"/>
            <ac:spMkLst>
              <pc:docMk/>
              <pc:sldMasterMk cId="2492234751" sldId="2147483648"/>
              <pc:sldLayoutMk cId="59852543" sldId="2147483652"/>
              <ac:spMk id="3" creationId="{73387FAF-5B7B-2975-C6EF-2CC10494FD22}"/>
            </ac:spMkLst>
          </pc:spChg>
          <pc:picChg chg="add mod">
            <ac:chgData name="Victor Heng" userId="fc4ad821-ae55-430e-b30a-62deb0249487" providerId="ADAL" clId="{FF0979BC-0CBB-478B-95A8-5B3D89A48A7A}" dt="2025-03-17T22:26:27.912" v="823" actId="207"/>
            <ac:picMkLst>
              <pc:docMk/>
              <pc:sldMasterMk cId="2492234751" sldId="2147483648"/>
              <pc:sldLayoutMk cId="59852543" sldId="2147483652"/>
              <ac:picMk id="4" creationId="{3A060FE0-231B-8F36-8C9C-686C86F2A44B}"/>
            </ac:picMkLst>
          </pc:picChg>
          <pc:cxnChg chg="add mod">
            <ac:chgData name="Victor Heng" userId="fc4ad821-ae55-430e-b30a-62deb0249487" providerId="ADAL" clId="{FF0979BC-0CBB-478B-95A8-5B3D89A48A7A}" dt="2025-03-17T22:26:44.344" v="826" actId="208"/>
            <ac:cxnSpMkLst>
              <pc:docMk/>
              <pc:sldMasterMk cId="2492234751" sldId="2147483648"/>
              <pc:sldLayoutMk cId="59852543" sldId="2147483652"/>
              <ac:cxnSpMk id="2" creationId="{961399F2-150D-0425-CC91-30FE89936E0F}"/>
            </ac:cxnSpMkLst>
          </pc:cxnChg>
        </pc:sldLayoutChg>
        <pc:sldLayoutChg chg="addSp delSp modSp mod">
          <pc:chgData name="Victor Heng" userId="fc4ad821-ae55-430e-b30a-62deb0249487" providerId="ADAL" clId="{FF0979BC-0CBB-478B-95A8-5B3D89A48A7A}" dt="2025-03-17T22:23:06.389" v="810"/>
          <pc:sldLayoutMkLst>
            <pc:docMk/>
            <pc:sldMasterMk cId="2492234751" sldId="2147483648"/>
            <pc:sldLayoutMk cId="717598967" sldId="2147483655"/>
          </pc:sldLayoutMkLst>
          <pc:spChg chg="add mod">
            <ac:chgData name="Victor Heng" userId="fc4ad821-ae55-430e-b30a-62deb0249487" providerId="ADAL" clId="{FF0979BC-0CBB-478B-95A8-5B3D89A48A7A}" dt="2025-03-17T22:23:06.389" v="810"/>
            <ac:spMkLst>
              <pc:docMk/>
              <pc:sldMasterMk cId="2492234751" sldId="2147483648"/>
              <pc:sldLayoutMk cId="717598967" sldId="2147483655"/>
              <ac:spMk id="5" creationId="{BC1D576D-0339-DE91-B0FE-DEACA8D28ABB}"/>
            </ac:spMkLst>
          </pc:spChg>
          <pc:picChg chg="add mod">
            <ac:chgData name="Victor Heng" userId="fc4ad821-ae55-430e-b30a-62deb0249487" providerId="ADAL" clId="{FF0979BC-0CBB-478B-95A8-5B3D89A48A7A}" dt="2025-03-17T22:23:06.389" v="810"/>
            <ac:picMkLst>
              <pc:docMk/>
              <pc:sldMasterMk cId="2492234751" sldId="2147483648"/>
              <pc:sldLayoutMk cId="717598967" sldId="2147483655"/>
              <ac:picMk id="6" creationId="{DFE5144B-9675-88AE-3966-8F10143A31B9}"/>
            </ac:picMkLst>
          </pc:picChg>
          <pc:cxnChg chg="add mod">
            <ac:chgData name="Victor Heng" userId="fc4ad821-ae55-430e-b30a-62deb0249487" providerId="ADAL" clId="{FF0979BC-0CBB-478B-95A8-5B3D89A48A7A}" dt="2025-03-17T22:23:06.389" v="810"/>
            <ac:cxnSpMkLst>
              <pc:docMk/>
              <pc:sldMasterMk cId="2492234751" sldId="2147483648"/>
              <pc:sldLayoutMk cId="717598967" sldId="2147483655"/>
              <ac:cxnSpMk id="3" creationId="{5BB04C25-B448-4AA9-FD59-E2FCC77573CF}"/>
            </ac:cxnSpMkLst>
          </pc:cxnChg>
        </pc:sldLayoutChg>
        <pc:sldLayoutChg chg="addSp delSp modSp mod">
          <pc:chgData name="Victor Heng" userId="fc4ad821-ae55-430e-b30a-62deb0249487" providerId="ADAL" clId="{FF0979BC-0CBB-478B-95A8-5B3D89A48A7A}" dt="2025-03-17T22:28:31.861" v="841"/>
          <pc:sldLayoutMkLst>
            <pc:docMk/>
            <pc:sldMasterMk cId="2492234751" sldId="2147483648"/>
            <pc:sldLayoutMk cId="1628603475" sldId="2147483656"/>
          </pc:sldLayoutMkLst>
          <pc:spChg chg="add mod">
            <ac:chgData name="Victor Heng" userId="fc4ad821-ae55-430e-b30a-62deb0249487" providerId="ADAL" clId="{FF0979BC-0CBB-478B-95A8-5B3D89A48A7A}" dt="2025-03-17T22:26:07.937" v="818"/>
            <ac:spMkLst>
              <pc:docMk/>
              <pc:sldMasterMk cId="2492234751" sldId="2147483648"/>
              <pc:sldLayoutMk cId="1628603475" sldId="2147483656"/>
              <ac:spMk id="5" creationId="{B8E4DFEC-4839-EBAA-ACDD-8EF8761E11B4}"/>
            </ac:spMkLst>
          </pc:spChg>
          <pc:spChg chg="add mod">
            <ac:chgData name="Victor Heng" userId="fc4ad821-ae55-430e-b30a-62deb0249487" providerId="ADAL" clId="{FF0979BC-0CBB-478B-95A8-5B3D89A48A7A}" dt="2025-03-17T22:28:31.861" v="841"/>
            <ac:spMkLst>
              <pc:docMk/>
              <pc:sldMasterMk cId="2492234751" sldId="2147483648"/>
              <pc:sldLayoutMk cId="1628603475" sldId="2147483656"/>
              <ac:spMk id="9" creationId="{8CB152B6-4012-3C79-E8A8-630A9ECEDF41}"/>
            </ac:spMkLst>
          </pc:spChg>
          <pc:spChg chg="mod">
            <ac:chgData name="Victor Heng" userId="fc4ad821-ae55-430e-b30a-62deb0249487" providerId="ADAL" clId="{FF0979BC-0CBB-478B-95A8-5B3D89A48A7A}" dt="2025-03-17T22:26:03.627" v="816" actId="5793"/>
            <ac:spMkLst>
              <pc:docMk/>
              <pc:sldMasterMk cId="2492234751" sldId="2147483648"/>
              <pc:sldLayoutMk cId="1628603475" sldId="2147483656"/>
              <ac:spMk id="35" creationId="{65658927-2F47-0871-ACFB-576C027A562C}"/>
            </ac:spMkLst>
          </pc:spChg>
          <pc:spChg chg="mod">
            <ac:chgData name="Victor Heng" userId="fc4ad821-ae55-430e-b30a-62deb0249487" providerId="ADAL" clId="{FF0979BC-0CBB-478B-95A8-5B3D89A48A7A}" dt="2025-03-17T22:25:55.461" v="814" actId="5793"/>
            <ac:spMkLst>
              <pc:docMk/>
              <pc:sldMasterMk cId="2492234751" sldId="2147483648"/>
              <pc:sldLayoutMk cId="1628603475" sldId="2147483656"/>
              <ac:spMk id="36" creationId="{C3E033A5-C4AD-33CF-1248-E33B1330161D}"/>
            </ac:spMkLst>
          </pc:spChg>
          <pc:spChg chg="mod">
            <ac:chgData name="Victor Heng" userId="fc4ad821-ae55-430e-b30a-62deb0249487" providerId="ADAL" clId="{FF0979BC-0CBB-478B-95A8-5B3D89A48A7A}" dt="2025-03-17T22:27:50.057" v="832" actId="5793"/>
            <ac:spMkLst>
              <pc:docMk/>
              <pc:sldMasterMk cId="2492234751" sldId="2147483648"/>
              <pc:sldLayoutMk cId="1628603475" sldId="2147483656"/>
              <ac:spMk id="43" creationId="{53123AF1-CA99-0FAD-3395-A3CA403D29D5}"/>
            </ac:spMkLst>
          </pc:spChg>
          <pc:spChg chg="mod">
            <ac:chgData name="Victor Heng" userId="fc4ad821-ae55-430e-b30a-62deb0249487" providerId="ADAL" clId="{FF0979BC-0CBB-478B-95A8-5B3D89A48A7A}" dt="2025-03-17T22:27:39.873" v="830" actId="5793"/>
            <ac:spMkLst>
              <pc:docMk/>
              <pc:sldMasterMk cId="2492234751" sldId="2147483648"/>
              <pc:sldLayoutMk cId="1628603475" sldId="2147483656"/>
              <ac:spMk id="44" creationId="{E8A8A4A0-EC6C-ED04-237D-D94B51564859}"/>
            </ac:spMkLst>
          </pc:spChg>
          <pc:picChg chg="add mod">
            <ac:chgData name="Victor Heng" userId="fc4ad821-ae55-430e-b30a-62deb0249487" providerId="ADAL" clId="{FF0979BC-0CBB-478B-95A8-5B3D89A48A7A}" dt="2025-03-17T22:26:07.937" v="818"/>
            <ac:picMkLst>
              <pc:docMk/>
              <pc:sldMasterMk cId="2492234751" sldId="2147483648"/>
              <pc:sldLayoutMk cId="1628603475" sldId="2147483656"/>
              <ac:picMk id="6" creationId="{F9E7101C-2B7F-82AF-39E1-D2B306D0C48F}"/>
            </ac:picMkLst>
          </pc:picChg>
          <pc:cxnChg chg="add mod">
            <ac:chgData name="Victor Heng" userId="fc4ad821-ae55-430e-b30a-62deb0249487" providerId="ADAL" clId="{FF0979BC-0CBB-478B-95A8-5B3D89A48A7A}" dt="2025-03-17T22:26:07.937" v="818"/>
            <ac:cxnSpMkLst>
              <pc:docMk/>
              <pc:sldMasterMk cId="2492234751" sldId="2147483648"/>
              <pc:sldLayoutMk cId="1628603475" sldId="2147483656"/>
              <ac:cxnSpMk id="4" creationId="{9041A7FA-7692-96AD-2522-C41A7950DC1D}"/>
            </ac:cxnSpMkLst>
          </pc:cxnChg>
        </pc:sldLayoutChg>
        <pc:sldLayoutChg chg="addSp delSp modSp mod">
          <pc:chgData name="Victor Heng" userId="fc4ad821-ae55-430e-b30a-62deb0249487" providerId="ADAL" clId="{FF0979BC-0CBB-478B-95A8-5B3D89A48A7A}" dt="2025-03-17T22:28:36.532" v="843"/>
          <pc:sldLayoutMkLst>
            <pc:docMk/>
            <pc:sldMasterMk cId="2492234751" sldId="2147483648"/>
            <pc:sldLayoutMk cId="1483695521" sldId="2147483657"/>
          </pc:sldLayoutMkLst>
          <pc:spChg chg="add mod">
            <ac:chgData name="Victor Heng" userId="fc4ad821-ae55-430e-b30a-62deb0249487" providerId="ADAL" clId="{FF0979BC-0CBB-478B-95A8-5B3D89A48A7A}" dt="2025-03-17T22:26:13.833" v="820"/>
            <ac:spMkLst>
              <pc:docMk/>
              <pc:sldMasterMk cId="2492234751" sldId="2147483648"/>
              <pc:sldLayoutMk cId="1483695521" sldId="2147483657"/>
              <ac:spMk id="6" creationId="{9166DFC2-A537-49B6-5DC3-06A8DBDD1CEE}"/>
            </ac:spMkLst>
          </pc:spChg>
          <pc:spChg chg="add mod">
            <ac:chgData name="Victor Heng" userId="fc4ad821-ae55-430e-b30a-62deb0249487" providerId="ADAL" clId="{FF0979BC-0CBB-478B-95A8-5B3D89A48A7A}" dt="2025-03-17T22:28:36.532" v="843"/>
            <ac:spMkLst>
              <pc:docMk/>
              <pc:sldMasterMk cId="2492234751" sldId="2147483648"/>
              <pc:sldLayoutMk cId="1483695521" sldId="2147483657"/>
              <ac:spMk id="13" creationId="{3E37BD50-0ABB-8A2D-D0AF-C640CF0E798C}"/>
            </ac:spMkLst>
          </pc:spChg>
          <pc:picChg chg="add mod">
            <ac:chgData name="Victor Heng" userId="fc4ad821-ae55-430e-b30a-62deb0249487" providerId="ADAL" clId="{FF0979BC-0CBB-478B-95A8-5B3D89A48A7A}" dt="2025-03-17T22:26:13.833" v="820"/>
            <ac:picMkLst>
              <pc:docMk/>
              <pc:sldMasterMk cId="2492234751" sldId="2147483648"/>
              <pc:sldLayoutMk cId="1483695521" sldId="2147483657"/>
              <ac:picMk id="9" creationId="{411C5EC0-0BB8-EBF6-5FCE-DA2A5C878111}"/>
            </ac:picMkLst>
          </pc:picChg>
          <pc:cxnChg chg="add mod">
            <ac:chgData name="Victor Heng" userId="fc4ad821-ae55-430e-b30a-62deb0249487" providerId="ADAL" clId="{FF0979BC-0CBB-478B-95A8-5B3D89A48A7A}" dt="2025-03-17T22:26:13.833" v="820"/>
            <ac:cxnSpMkLst>
              <pc:docMk/>
              <pc:sldMasterMk cId="2492234751" sldId="2147483648"/>
              <pc:sldLayoutMk cId="1483695521" sldId="2147483657"/>
              <ac:cxnSpMk id="5" creationId="{E8993903-933A-83D2-5B33-8982134D2671}"/>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C4969-0D55-D24D-BF1D-8486BE2C19D3}"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E68CF-05A1-0249-85ED-60837D600635}" type="slidenum">
              <a:rPr lang="en-US" smtClean="0"/>
              <a:t>‹#›</a:t>
            </a:fld>
            <a:endParaRPr lang="en-US"/>
          </a:p>
        </p:txBody>
      </p:sp>
    </p:spTree>
    <p:extLst>
      <p:ext uri="{BB962C8B-B14F-4D97-AF65-F5344CB8AC3E}">
        <p14:creationId xmlns:p14="http://schemas.microsoft.com/office/powerpoint/2010/main" val="300689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good resources at Oak National Academy: Heredity and DNA (https://www.thenational.academy/teachers/programmes/science-secondary-ks3/units/heredity-and-dna/lessons)</a:t>
            </a:r>
          </a:p>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2</a:t>
            </a:fld>
            <a:endParaRPr lang="en-US"/>
          </a:p>
        </p:txBody>
      </p:sp>
    </p:spTree>
    <p:extLst>
      <p:ext uri="{BB962C8B-B14F-4D97-AF65-F5344CB8AC3E}">
        <p14:creationId xmlns:p14="http://schemas.microsoft.com/office/powerpoint/2010/main" val="125269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3</a:t>
            </a:fld>
            <a:endParaRPr lang="en-US"/>
          </a:p>
        </p:txBody>
      </p:sp>
    </p:spTree>
    <p:extLst>
      <p:ext uri="{BB962C8B-B14F-4D97-AF65-F5344CB8AC3E}">
        <p14:creationId xmlns:p14="http://schemas.microsoft.com/office/powerpoint/2010/main" val="205236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making the Parent 2 30% transparent and drag it over Parent 1. This should roughly produce the pattern in the offspring.</a:t>
            </a:r>
          </a:p>
          <a:p>
            <a:r>
              <a:rPr lang="en-GB" dirty="0"/>
              <a:t>Because </a:t>
            </a:r>
            <a:r>
              <a:rPr lang="en-GB" i="1" dirty="0"/>
              <a:t>pannier</a:t>
            </a:r>
            <a:r>
              <a:rPr lang="en-GB" i="0" dirty="0"/>
              <a:t> shows mosaic dominance and promotes production of black pigment and suppresses red, wherever the parents had black colouring, the offspring has it as well.</a:t>
            </a:r>
          </a:p>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4</a:t>
            </a:fld>
            <a:endParaRPr lang="en-US"/>
          </a:p>
        </p:txBody>
      </p:sp>
    </p:spTree>
    <p:extLst>
      <p:ext uri="{BB962C8B-B14F-4D97-AF65-F5344CB8AC3E}">
        <p14:creationId xmlns:p14="http://schemas.microsoft.com/office/powerpoint/2010/main" val="415663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Genome analysis indicated that the </a:t>
            </a:r>
            <a:r>
              <a:rPr lang="en-GB" i="1" dirty="0"/>
              <a:t>pannier</a:t>
            </a:r>
            <a:r>
              <a:rPr lang="en-GB" dirty="0"/>
              <a:t> gene was likely an important factor in determining the colour pattern for these ladybirds. To test this, researchers used RNA interference (RNAi) to silence the expression of the pannier gene. </a:t>
            </a:r>
          </a:p>
          <a:p>
            <a:endParaRPr lang="en-GB" dirty="0"/>
          </a:p>
          <a:p>
            <a:r>
              <a:rPr lang="en-GB" dirty="0"/>
              <a:t>RNAi is a process which happens in cells to control gene expression. Researchers can engineer RNA strands to target this process against specific genes. Here researchers took two groups of pupating harlequin ladybirds. One group received RNAi targeting </a:t>
            </a:r>
            <a:r>
              <a:rPr lang="en-GB" i="1" dirty="0"/>
              <a:t>pannier</a:t>
            </a:r>
            <a:r>
              <a:rPr lang="en-GB" dirty="0"/>
              <a:t>. The other group received RNAi targeting a green fluorescent protein (GFP RNAi). This was their control to try and confirm that it is the targeting of </a:t>
            </a:r>
            <a:r>
              <a:rPr lang="en-GB" i="1" dirty="0"/>
              <a:t>pannier </a:t>
            </a:r>
            <a:r>
              <a:rPr lang="en-GB" dirty="0"/>
              <a:t>which caused a change, not something about the injection of RNAi.</a:t>
            </a:r>
          </a:p>
          <a:p>
            <a:endParaRPr lang="en-GB" dirty="0"/>
          </a:p>
          <a:p>
            <a:r>
              <a:rPr lang="en-GB" dirty="0"/>
              <a:t>GFP RNAi</a:t>
            </a:r>
            <a:r>
              <a:rPr lang="en-GB" b="1" i="0" dirty="0">
                <a:solidFill>
                  <a:srgbClr val="000000"/>
                </a:solidFill>
                <a:effectLst/>
                <a:latin typeface="Times New Roman" panose="02020603050405020304" pitchFamily="18" charset="0"/>
              </a:rPr>
              <a:t>–</a:t>
            </a:r>
            <a:r>
              <a:rPr lang="en-GB" dirty="0"/>
              <a:t>treated ladybirds showed the normal colour development.</a:t>
            </a:r>
          </a:p>
          <a:p>
            <a:r>
              <a:rPr lang="en-GB" i="1" dirty="0"/>
              <a:t>Pannier</a:t>
            </a:r>
            <a:r>
              <a:rPr lang="en-GB" dirty="0"/>
              <a:t> RNAi</a:t>
            </a:r>
            <a:r>
              <a:rPr lang="en-GB" b="1" i="0" dirty="0">
                <a:solidFill>
                  <a:srgbClr val="000000"/>
                </a:solidFill>
                <a:effectLst/>
                <a:latin typeface="Times New Roman" panose="02020603050405020304" pitchFamily="18" charset="0"/>
              </a:rPr>
              <a:t>–</a:t>
            </a:r>
            <a:r>
              <a:rPr lang="en-GB" dirty="0"/>
              <a:t>treated ladybirds had very reduced or no black pigmentation on their elytra.</a:t>
            </a:r>
          </a:p>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5</a:t>
            </a:fld>
            <a:endParaRPr lang="en-US"/>
          </a:p>
        </p:txBody>
      </p:sp>
    </p:spTree>
    <p:extLst>
      <p:ext uri="{BB962C8B-B14F-4D97-AF65-F5344CB8AC3E}">
        <p14:creationId xmlns:p14="http://schemas.microsoft.com/office/powerpoint/2010/main" val="3356197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690CC-B409-5392-B373-24C27908CA37}"/>
              </a:ext>
            </a:extLst>
          </p:cNvPr>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08C264FE-E24B-AEE8-B11D-7B89840AB4A8}"/>
              </a:ext>
            </a:extLst>
          </p:cNvPr>
          <p:cNvSpPr>
            <a:spLocks noGrp="1"/>
          </p:cNvSpPr>
          <p:nvPr>
            <p:ph sz="half" idx="2"/>
          </p:nvPr>
        </p:nvSpPr>
        <p:spPr>
          <a:xfrm>
            <a:off x="390525" y="1277222"/>
            <a:ext cx="9568484"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Picture Placeholder 4">
            <a:extLst>
              <a:ext uri="{FF2B5EF4-FFF2-40B4-BE49-F238E27FC236}">
                <a16:creationId xmlns:a16="http://schemas.microsoft.com/office/drawing/2014/main" id="{FA621F15-FA32-F311-C2B5-81B81B15BFC4}"/>
              </a:ext>
            </a:extLst>
          </p:cNvPr>
          <p:cNvSpPr>
            <a:spLocks noGrp="1"/>
          </p:cNvSpPr>
          <p:nvPr>
            <p:ph type="pic" sz="quarter" idx="10"/>
          </p:nvPr>
        </p:nvSpPr>
        <p:spPr>
          <a:xfrm>
            <a:off x="390525" y="2161664"/>
            <a:ext cx="11284208" cy="4190839"/>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30C72AD1-6A38-EC37-0932-6F10A8E09D03}"/>
              </a:ext>
            </a:extLst>
          </p:cNvPr>
          <p:cNvSpPr>
            <a:spLocks noGrp="1"/>
          </p:cNvSpPr>
          <p:nvPr>
            <p:ph type="body" sz="quarter" idx="12"/>
          </p:nvPr>
        </p:nvSpPr>
        <p:spPr>
          <a:xfrm>
            <a:off x="390525" y="392780"/>
            <a:ext cx="9568484" cy="641029"/>
          </a:xfrm>
          <a:prstGeom prst="rect">
            <a:avLst/>
          </a:prstGeom>
        </p:spPr>
        <p:txBody>
          <a:bodyPr>
            <a:noAutofit/>
          </a:bodyPr>
          <a:lstStyle>
            <a:lvl1pPr>
              <a:defRPr sz="4000" b="1">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4000" b="1">
                <a:latin typeface="Arial" panose="020B0604020202020204" pitchFamily="34" charset="0"/>
                <a:cs typeface="Arial" panose="020B0604020202020204" pitchFamily="34" charset="0"/>
              </a:defRPr>
            </a:lvl3pPr>
            <a:lvl4pPr>
              <a:defRPr sz="4000" b="1">
                <a:latin typeface="Arial" panose="020B0604020202020204" pitchFamily="34" charset="0"/>
                <a:cs typeface="Arial" panose="020B0604020202020204" pitchFamily="34" charset="0"/>
              </a:defRPr>
            </a:lvl4pPr>
            <a:lvl5pP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A black background with a black square&#10;&#10;AI-generated content may be incorrect.">
            <a:extLst>
              <a:ext uri="{FF2B5EF4-FFF2-40B4-BE49-F238E27FC236}">
                <a16:creationId xmlns:a16="http://schemas.microsoft.com/office/drawing/2014/main" id="{B789665A-51C3-19D6-A30A-8EB923FC37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14792" y="235895"/>
            <a:ext cx="1886683" cy="954799"/>
          </a:xfrm>
          <a:prstGeom prst="rect">
            <a:avLst/>
          </a:prstGeom>
        </p:spPr>
      </p:pic>
    </p:spTree>
    <p:extLst>
      <p:ext uri="{BB962C8B-B14F-4D97-AF65-F5344CB8AC3E}">
        <p14:creationId xmlns:p14="http://schemas.microsoft.com/office/powerpoint/2010/main" val="46573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item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BDE77-E478-24E1-041B-B35D334E6C50}"/>
              </a:ext>
            </a:extLst>
          </p:cNvPr>
          <p:cNvSpPr>
            <a:spLocks noGrp="1" noRot="1" noMove="1" noResize="1" noEditPoints="1" noAdjustHandles="1" noChangeArrowheads="1" noChangeShapeType="1"/>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3">
            <a:extLst>
              <a:ext uri="{FF2B5EF4-FFF2-40B4-BE49-F238E27FC236}">
                <a16:creationId xmlns:a16="http://schemas.microsoft.com/office/drawing/2014/main" id="{49801734-A025-6989-6D0C-3B2084AF07CE}"/>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9" name="TextBox 8">
            <a:extLst>
              <a:ext uri="{FF2B5EF4-FFF2-40B4-BE49-F238E27FC236}">
                <a16:creationId xmlns:a16="http://schemas.microsoft.com/office/drawing/2014/main" id="{8E3DFC29-2AC6-8351-0D65-BE6451F5066C}"/>
              </a:ext>
            </a:extLst>
          </p:cNvPr>
          <p:cNvSpPr txBox="1"/>
          <p:nvPr userDrawn="1"/>
        </p:nvSpPr>
        <p:spPr>
          <a:xfrm>
            <a:off x="203718" y="6360311"/>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sp>
        <p:nvSpPr>
          <p:cNvPr id="31" name="Text Placeholder 34">
            <a:extLst>
              <a:ext uri="{FF2B5EF4-FFF2-40B4-BE49-F238E27FC236}">
                <a16:creationId xmlns:a16="http://schemas.microsoft.com/office/drawing/2014/main" id="{C7A7A0E2-71FA-46D1-1E95-1B6BF232B688}"/>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4">
            <a:extLst>
              <a:ext uri="{FF2B5EF4-FFF2-40B4-BE49-F238E27FC236}">
                <a16:creationId xmlns:a16="http://schemas.microsoft.com/office/drawing/2014/main" id="{F5F718E0-4E9B-B512-D745-15877815F743}"/>
              </a:ext>
            </a:extLst>
          </p:cNvPr>
          <p:cNvSpPr>
            <a:spLocks noGrp="1"/>
          </p:cNvSpPr>
          <p:nvPr>
            <p:ph type="pic" sz="quarter" idx="11"/>
          </p:nvPr>
        </p:nvSpPr>
        <p:spPr>
          <a:xfrm>
            <a:off x="400709" y="2130176"/>
            <a:ext cx="1651683" cy="1500790"/>
          </a:xfrm>
          <a:prstGeom prst="rect">
            <a:avLst/>
          </a:prstGeom>
        </p:spPr>
        <p:txBody>
          <a:bodyPr/>
          <a:lstStyle/>
          <a:p>
            <a:endParaRPr lang="en-US" dirty="0"/>
          </a:p>
        </p:txBody>
      </p:sp>
      <p:sp>
        <p:nvSpPr>
          <p:cNvPr id="33" name="Picture Placeholder 4">
            <a:extLst>
              <a:ext uri="{FF2B5EF4-FFF2-40B4-BE49-F238E27FC236}">
                <a16:creationId xmlns:a16="http://schemas.microsoft.com/office/drawing/2014/main" id="{176AF36A-60A4-354F-B8E2-1FBEF1B35F20}"/>
              </a:ext>
            </a:extLst>
          </p:cNvPr>
          <p:cNvSpPr>
            <a:spLocks noGrp="1"/>
          </p:cNvSpPr>
          <p:nvPr>
            <p:ph type="pic" sz="quarter" idx="12"/>
          </p:nvPr>
        </p:nvSpPr>
        <p:spPr>
          <a:xfrm>
            <a:off x="2865613" y="2130176"/>
            <a:ext cx="1651683" cy="1500790"/>
          </a:xfrm>
          <a:prstGeom prst="rect">
            <a:avLst/>
          </a:prstGeom>
        </p:spPr>
        <p:txBody>
          <a:bodyPr/>
          <a:lstStyle/>
          <a:p>
            <a:endParaRPr lang="en-US" dirty="0"/>
          </a:p>
        </p:txBody>
      </p:sp>
      <p:sp>
        <p:nvSpPr>
          <p:cNvPr id="34" name="Picture Placeholder 4">
            <a:extLst>
              <a:ext uri="{FF2B5EF4-FFF2-40B4-BE49-F238E27FC236}">
                <a16:creationId xmlns:a16="http://schemas.microsoft.com/office/drawing/2014/main" id="{6652D53E-A1A8-28BD-A091-B887407EF29C}"/>
              </a:ext>
            </a:extLst>
          </p:cNvPr>
          <p:cNvSpPr>
            <a:spLocks noGrp="1"/>
          </p:cNvSpPr>
          <p:nvPr>
            <p:ph type="pic" sz="quarter" idx="13"/>
          </p:nvPr>
        </p:nvSpPr>
        <p:spPr>
          <a:xfrm>
            <a:off x="5360334" y="2130176"/>
            <a:ext cx="1651683" cy="1500790"/>
          </a:xfrm>
          <a:prstGeom prst="rect">
            <a:avLst/>
          </a:prstGeom>
        </p:spPr>
        <p:txBody>
          <a:bodyPr/>
          <a:lstStyle/>
          <a:p>
            <a:endParaRPr lang="en-US" dirty="0"/>
          </a:p>
        </p:txBody>
      </p:sp>
      <p:sp>
        <p:nvSpPr>
          <p:cNvPr id="35" name="Picture Placeholder 4">
            <a:extLst>
              <a:ext uri="{FF2B5EF4-FFF2-40B4-BE49-F238E27FC236}">
                <a16:creationId xmlns:a16="http://schemas.microsoft.com/office/drawing/2014/main" id="{8A5D47B0-A053-5556-AEAB-0401E01B9689}"/>
              </a:ext>
            </a:extLst>
          </p:cNvPr>
          <p:cNvSpPr>
            <a:spLocks noGrp="1"/>
          </p:cNvSpPr>
          <p:nvPr>
            <p:ph type="pic" sz="quarter" idx="14"/>
          </p:nvPr>
        </p:nvSpPr>
        <p:spPr>
          <a:xfrm>
            <a:off x="7795421" y="2130176"/>
            <a:ext cx="1651683" cy="1500790"/>
          </a:xfrm>
          <a:prstGeom prst="rect">
            <a:avLst/>
          </a:prstGeom>
        </p:spPr>
        <p:txBody>
          <a:bodyPr/>
          <a:lstStyle/>
          <a:p>
            <a:endParaRPr lang="en-US" dirty="0"/>
          </a:p>
        </p:txBody>
      </p:sp>
      <p:sp>
        <p:nvSpPr>
          <p:cNvPr id="36" name="Picture Placeholder 4">
            <a:extLst>
              <a:ext uri="{FF2B5EF4-FFF2-40B4-BE49-F238E27FC236}">
                <a16:creationId xmlns:a16="http://schemas.microsoft.com/office/drawing/2014/main" id="{9A2869D7-C759-6471-F0F3-11DEA5E45AC7}"/>
              </a:ext>
            </a:extLst>
          </p:cNvPr>
          <p:cNvSpPr>
            <a:spLocks noGrp="1"/>
          </p:cNvSpPr>
          <p:nvPr>
            <p:ph type="pic" sz="quarter" idx="16"/>
          </p:nvPr>
        </p:nvSpPr>
        <p:spPr>
          <a:xfrm>
            <a:off x="400709" y="4515567"/>
            <a:ext cx="1651683" cy="1500790"/>
          </a:xfrm>
          <a:prstGeom prst="rect">
            <a:avLst/>
          </a:prstGeom>
        </p:spPr>
        <p:txBody>
          <a:bodyPr/>
          <a:lstStyle/>
          <a:p>
            <a:endParaRPr lang="en-US" dirty="0"/>
          </a:p>
        </p:txBody>
      </p:sp>
      <p:sp>
        <p:nvSpPr>
          <p:cNvPr id="37" name="Picture Placeholder 4">
            <a:extLst>
              <a:ext uri="{FF2B5EF4-FFF2-40B4-BE49-F238E27FC236}">
                <a16:creationId xmlns:a16="http://schemas.microsoft.com/office/drawing/2014/main" id="{3E87D293-F7E9-3E1E-A655-437FBF8F80C2}"/>
              </a:ext>
            </a:extLst>
          </p:cNvPr>
          <p:cNvSpPr>
            <a:spLocks noGrp="1"/>
          </p:cNvSpPr>
          <p:nvPr>
            <p:ph type="pic" sz="quarter" idx="17"/>
          </p:nvPr>
        </p:nvSpPr>
        <p:spPr>
          <a:xfrm>
            <a:off x="2865613" y="4515567"/>
            <a:ext cx="1651683" cy="1500790"/>
          </a:xfrm>
          <a:prstGeom prst="rect">
            <a:avLst/>
          </a:prstGeom>
        </p:spPr>
        <p:txBody>
          <a:bodyPr/>
          <a:lstStyle/>
          <a:p>
            <a:endParaRPr lang="en-US" dirty="0"/>
          </a:p>
        </p:txBody>
      </p:sp>
      <p:sp>
        <p:nvSpPr>
          <p:cNvPr id="38" name="Picture Placeholder 4">
            <a:extLst>
              <a:ext uri="{FF2B5EF4-FFF2-40B4-BE49-F238E27FC236}">
                <a16:creationId xmlns:a16="http://schemas.microsoft.com/office/drawing/2014/main" id="{3CB942E7-5500-A741-F015-7B6A6E2FD9D1}"/>
              </a:ext>
            </a:extLst>
          </p:cNvPr>
          <p:cNvSpPr>
            <a:spLocks noGrp="1"/>
          </p:cNvSpPr>
          <p:nvPr>
            <p:ph type="pic" sz="quarter" idx="18"/>
          </p:nvPr>
        </p:nvSpPr>
        <p:spPr>
          <a:xfrm>
            <a:off x="5360334" y="4515567"/>
            <a:ext cx="1651683" cy="1500790"/>
          </a:xfrm>
          <a:prstGeom prst="rect">
            <a:avLst/>
          </a:prstGeom>
        </p:spPr>
        <p:txBody>
          <a:bodyPr/>
          <a:lstStyle/>
          <a:p>
            <a:endParaRPr lang="en-US" dirty="0"/>
          </a:p>
        </p:txBody>
      </p:sp>
      <p:sp>
        <p:nvSpPr>
          <p:cNvPr id="39" name="Picture Placeholder 4">
            <a:extLst>
              <a:ext uri="{FF2B5EF4-FFF2-40B4-BE49-F238E27FC236}">
                <a16:creationId xmlns:a16="http://schemas.microsoft.com/office/drawing/2014/main" id="{3C154D8D-5ED3-B1CF-3410-0E2AFFF549DC}"/>
              </a:ext>
            </a:extLst>
          </p:cNvPr>
          <p:cNvSpPr>
            <a:spLocks noGrp="1"/>
          </p:cNvSpPr>
          <p:nvPr>
            <p:ph type="pic" sz="quarter" idx="19"/>
          </p:nvPr>
        </p:nvSpPr>
        <p:spPr>
          <a:xfrm>
            <a:off x="7795421" y="4515567"/>
            <a:ext cx="1651683" cy="1500790"/>
          </a:xfrm>
          <a:prstGeom prst="rect">
            <a:avLst/>
          </a:prstGeom>
        </p:spPr>
        <p:txBody>
          <a:bodyPr/>
          <a:lstStyle/>
          <a:p>
            <a:endParaRPr lang="en-US" dirty="0"/>
          </a:p>
        </p:txBody>
      </p:sp>
      <p:sp>
        <p:nvSpPr>
          <p:cNvPr id="40" name="Text Placeholder 34">
            <a:extLst>
              <a:ext uri="{FF2B5EF4-FFF2-40B4-BE49-F238E27FC236}">
                <a16:creationId xmlns:a16="http://schemas.microsoft.com/office/drawing/2014/main" id="{E6C239F5-7C30-2EF1-B60E-E23CC7FD8E5F}"/>
              </a:ext>
            </a:extLst>
          </p:cNvPr>
          <p:cNvSpPr>
            <a:spLocks noGrp="1"/>
          </p:cNvSpPr>
          <p:nvPr>
            <p:ph type="body" sz="quarter" idx="23"/>
          </p:nvPr>
        </p:nvSpPr>
        <p:spPr>
          <a:xfrm>
            <a:off x="390525" y="1477013"/>
            <a:ext cx="1657350" cy="387350"/>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4">
            <a:extLst>
              <a:ext uri="{FF2B5EF4-FFF2-40B4-BE49-F238E27FC236}">
                <a16:creationId xmlns:a16="http://schemas.microsoft.com/office/drawing/2014/main" id="{776E5F84-169E-5441-9506-1F4D02EB323D}"/>
              </a:ext>
            </a:extLst>
          </p:cNvPr>
          <p:cNvSpPr>
            <a:spLocks noGrp="1"/>
          </p:cNvSpPr>
          <p:nvPr>
            <p:ph type="body" sz="quarter" idx="24"/>
          </p:nvPr>
        </p:nvSpPr>
        <p:spPr>
          <a:xfrm>
            <a:off x="390525" y="3902713"/>
            <a:ext cx="1657350" cy="387350"/>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4">
            <a:extLst>
              <a:ext uri="{FF2B5EF4-FFF2-40B4-BE49-F238E27FC236}">
                <a16:creationId xmlns:a16="http://schemas.microsoft.com/office/drawing/2014/main" id="{63594A91-BD69-ACFA-A249-8CB7D1CCCA97}"/>
              </a:ext>
            </a:extLst>
          </p:cNvPr>
          <p:cNvSpPr>
            <a:spLocks noGrp="1"/>
          </p:cNvSpPr>
          <p:nvPr>
            <p:ph type="body" sz="quarter" idx="25"/>
          </p:nvPr>
        </p:nvSpPr>
        <p:spPr>
          <a:xfrm>
            <a:off x="2854325" y="1477013"/>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4">
            <a:extLst>
              <a:ext uri="{FF2B5EF4-FFF2-40B4-BE49-F238E27FC236}">
                <a16:creationId xmlns:a16="http://schemas.microsoft.com/office/drawing/2014/main" id="{AD950A16-E5E1-B9C3-5AF5-9582C54F9ABA}"/>
              </a:ext>
            </a:extLst>
          </p:cNvPr>
          <p:cNvSpPr>
            <a:spLocks noGrp="1"/>
          </p:cNvSpPr>
          <p:nvPr>
            <p:ph type="body" sz="quarter" idx="26"/>
          </p:nvPr>
        </p:nvSpPr>
        <p:spPr>
          <a:xfrm>
            <a:off x="2854325" y="3902713"/>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34">
            <a:extLst>
              <a:ext uri="{FF2B5EF4-FFF2-40B4-BE49-F238E27FC236}">
                <a16:creationId xmlns:a16="http://schemas.microsoft.com/office/drawing/2014/main" id="{ABCD879D-F0CF-2AC6-B84B-3A9EC6D1DFFB}"/>
              </a:ext>
            </a:extLst>
          </p:cNvPr>
          <p:cNvSpPr>
            <a:spLocks noGrp="1"/>
          </p:cNvSpPr>
          <p:nvPr>
            <p:ph type="body" sz="quarter" idx="27"/>
          </p:nvPr>
        </p:nvSpPr>
        <p:spPr>
          <a:xfrm>
            <a:off x="5343525" y="1477013"/>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34">
            <a:extLst>
              <a:ext uri="{FF2B5EF4-FFF2-40B4-BE49-F238E27FC236}">
                <a16:creationId xmlns:a16="http://schemas.microsoft.com/office/drawing/2014/main" id="{327970E4-34DB-36B3-EE8C-39235081C831}"/>
              </a:ext>
            </a:extLst>
          </p:cNvPr>
          <p:cNvSpPr>
            <a:spLocks noGrp="1"/>
          </p:cNvSpPr>
          <p:nvPr>
            <p:ph type="body" sz="quarter" idx="28"/>
          </p:nvPr>
        </p:nvSpPr>
        <p:spPr>
          <a:xfrm>
            <a:off x="5343525" y="3902713"/>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34">
            <a:extLst>
              <a:ext uri="{FF2B5EF4-FFF2-40B4-BE49-F238E27FC236}">
                <a16:creationId xmlns:a16="http://schemas.microsoft.com/office/drawing/2014/main" id="{78733B67-57A7-C183-48FF-47FFE3947CC2}"/>
              </a:ext>
            </a:extLst>
          </p:cNvPr>
          <p:cNvSpPr>
            <a:spLocks noGrp="1"/>
          </p:cNvSpPr>
          <p:nvPr>
            <p:ph type="body" sz="quarter" idx="29"/>
          </p:nvPr>
        </p:nvSpPr>
        <p:spPr>
          <a:xfrm>
            <a:off x="7781925" y="1477013"/>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34">
            <a:extLst>
              <a:ext uri="{FF2B5EF4-FFF2-40B4-BE49-F238E27FC236}">
                <a16:creationId xmlns:a16="http://schemas.microsoft.com/office/drawing/2014/main" id="{0774BAD2-CF0C-18D5-533C-D3A72CD00E0C}"/>
              </a:ext>
            </a:extLst>
          </p:cNvPr>
          <p:cNvSpPr>
            <a:spLocks noGrp="1"/>
          </p:cNvSpPr>
          <p:nvPr>
            <p:ph type="body" sz="quarter" idx="30"/>
          </p:nvPr>
        </p:nvSpPr>
        <p:spPr>
          <a:xfrm>
            <a:off x="7781925" y="3902713"/>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34">
            <a:extLst>
              <a:ext uri="{FF2B5EF4-FFF2-40B4-BE49-F238E27FC236}">
                <a16:creationId xmlns:a16="http://schemas.microsoft.com/office/drawing/2014/main" id="{E485FE18-7751-6DF7-71D6-DD76183BD5D5}"/>
              </a:ext>
            </a:extLst>
          </p:cNvPr>
          <p:cNvSpPr>
            <a:spLocks noGrp="1"/>
          </p:cNvSpPr>
          <p:nvPr>
            <p:ph type="body" sz="quarter" idx="31"/>
          </p:nvPr>
        </p:nvSpPr>
        <p:spPr>
          <a:xfrm>
            <a:off x="10220325" y="1477013"/>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34">
            <a:extLst>
              <a:ext uri="{FF2B5EF4-FFF2-40B4-BE49-F238E27FC236}">
                <a16:creationId xmlns:a16="http://schemas.microsoft.com/office/drawing/2014/main" id="{548C9AD4-F2A5-3327-01A8-32ABB364B351}"/>
              </a:ext>
            </a:extLst>
          </p:cNvPr>
          <p:cNvSpPr>
            <a:spLocks noGrp="1"/>
          </p:cNvSpPr>
          <p:nvPr>
            <p:ph type="body" sz="quarter" idx="32"/>
          </p:nvPr>
        </p:nvSpPr>
        <p:spPr>
          <a:xfrm>
            <a:off x="10220325" y="3902713"/>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
            <a:extLst>
              <a:ext uri="{FF2B5EF4-FFF2-40B4-BE49-F238E27FC236}">
                <a16:creationId xmlns:a16="http://schemas.microsoft.com/office/drawing/2014/main" id="{CDA29F42-0156-6A51-BB9C-84835CA23817}"/>
              </a:ext>
            </a:extLst>
          </p:cNvPr>
          <p:cNvSpPr>
            <a:spLocks noGrp="1"/>
          </p:cNvSpPr>
          <p:nvPr>
            <p:ph type="pic" sz="quarter" idx="15"/>
          </p:nvPr>
        </p:nvSpPr>
        <p:spPr>
          <a:xfrm>
            <a:off x="10230508" y="2120237"/>
            <a:ext cx="1651683" cy="1500790"/>
          </a:xfrm>
          <a:prstGeom prst="rect">
            <a:avLst/>
          </a:prstGeom>
        </p:spPr>
        <p:txBody>
          <a:bodyPr/>
          <a:lstStyle/>
          <a:p>
            <a:endParaRPr lang="en-US" dirty="0"/>
          </a:p>
        </p:txBody>
      </p:sp>
      <p:sp>
        <p:nvSpPr>
          <p:cNvPr id="52" name="Picture Placeholder 4">
            <a:extLst>
              <a:ext uri="{FF2B5EF4-FFF2-40B4-BE49-F238E27FC236}">
                <a16:creationId xmlns:a16="http://schemas.microsoft.com/office/drawing/2014/main" id="{C9531EA9-FC45-31E9-D8A7-057FC914601E}"/>
              </a:ext>
            </a:extLst>
          </p:cNvPr>
          <p:cNvSpPr>
            <a:spLocks noGrp="1"/>
          </p:cNvSpPr>
          <p:nvPr>
            <p:ph type="pic" sz="quarter" idx="33"/>
          </p:nvPr>
        </p:nvSpPr>
        <p:spPr>
          <a:xfrm>
            <a:off x="10230508" y="4520537"/>
            <a:ext cx="1651683" cy="1500790"/>
          </a:xfrm>
          <a:prstGeom prst="rect">
            <a:avLst/>
          </a:prstGeom>
        </p:spPr>
        <p:txBody>
          <a:bodyPr/>
          <a:lstStyle/>
          <a:p>
            <a:endParaRPr lang="en-US" dirty="0"/>
          </a:p>
        </p:txBody>
      </p:sp>
    </p:spTree>
    <p:extLst>
      <p:ext uri="{BB962C8B-B14F-4D97-AF65-F5344CB8AC3E}">
        <p14:creationId xmlns:p14="http://schemas.microsoft.com/office/powerpoint/2010/main" val="404151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op imag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6936D5-B261-6A0C-FE93-7316C08F533A}"/>
              </a:ext>
            </a:extLst>
          </p:cNvPr>
          <p:cNvSpPr txBox="1"/>
          <p:nvPr userDrawn="1"/>
        </p:nvSpPr>
        <p:spPr>
          <a:xfrm>
            <a:off x="203718" y="6360311"/>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9" name="Picture Placeholder 4">
            <a:extLst>
              <a:ext uri="{FF2B5EF4-FFF2-40B4-BE49-F238E27FC236}">
                <a16:creationId xmlns:a16="http://schemas.microsoft.com/office/drawing/2014/main" id="{95BA260C-56DA-7F66-4DE3-34276B7AE15B}"/>
              </a:ext>
            </a:extLst>
          </p:cNvPr>
          <p:cNvSpPr>
            <a:spLocks noGrp="1"/>
          </p:cNvSpPr>
          <p:nvPr>
            <p:ph type="pic" sz="quarter" idx="10"/>
          </p:nvPr>
        </p:nvSpPr>
        <p:spPr>
          <a:xfrm>
            <a:off x="390525" y="3573161"/>
            <a:ext cx="3783910" cy="2410191"/>
          </a:xfrm>
          <a:prstGeom prst="rect">
            <a:avLst/>
          </a:prstGeom>
        </p:spPr>
        <p:txBody>
          <a:bodyPr/>
          <a:lstStyle/>
          <a:p>
            <a:endParaRPr lang="en-US" dirty="0"/>
          </a:p>
        </p:txBody>
      </p:sp>
      <p:sp>
        <p:nvSpPr>
          <p:cNvPr id="10" name="Picture Placeholder 4">
            <a:extLst>
              <a:ext uri="{FF2B5EF4-FFF2-40B4-BE49-F238E27FC236}">
                <a16:creationId xmlns:a16="http://schemas.microsoft.com/office/drawing/2014/main" id="{0865A010-A46A-0FFD-8690-EBC33D7939A9}"/>
              </a:ext>
            </a:extLst>
          </p:cNvPr>
          <p:cNvSpPr>
            <a:spLocks noGrp="1"/>
          </p:cNvSpPr>
          <p:nvPr>
            <p:ph type="pic" sz="quarter" idx="11"/>
          </p:nvPr>
        </p:nvSpPr>
        <p:spPr>
          <a:xfrm>
            <a:off x="4466886" y="3573161"/>
            <a:ext cx="3783910" cy="2410191"/>
          </a:xfrm>
          <a:prstGeom prst="rect">
            <a:avLst/>
          </a:prstGeom>
        </p:spPr>
        <p:txBody>
          <a:bodyPr/>
          <a:lstStyle/>
          <a:p>
            <a:endParaRPr lang="en-US" dirty="0"/>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4186413">
            <a:off x="9581045" y="3621103"/>
            <a:ext cx="721691" cy="70408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7536744">
            <a:off x="10381236" y="4031628"/>
            <a:ext cx="1091783" cy="106966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9229506">
            <a:off x="8713037" y="4668874"/>
            <a:ext cx="1543998" cy="1589409"/>
          </a:xfrm>
          <a:prstGeom prst="rect">
            <a:avLst/>
          </a:prstGeom>
        </p:spPr>
      </p:pic>
      <p:sp>
        <p:nvSpPr>
          <p:cNvPr id="14" name="Text Placeholder 34">
            <a:extLst>
              <a:ext uri="{FF2B5EF4-FFF2-40B4-BE49-F238E27FC236}">
                <a16:creationId xmlns:a16="http://schemas.microsoft.com/office/drawing/2014/main" id="{6DE7F922-998F-F7C4-C024-2D8394DF55F9}"/>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009D022B-9EE5-B96A-9312-E18B74E4DD9A}"/>
              </a:ext>
            </a:extLst>
          </p:cNvPr>
          <p:cNvSpPr>
            <a:spLocks noGrp="1"/>
          </p:cNvSpPr>
          <p:nvPr>
            <p:ph sz="half" idx="2"/>
          </p:nvPr>
        </p:nvSpPr>
        <p:spPr>
          <a:xfrm>
            <a:off x="390525" y="1555588"/>
            <a:ext cx="11410950" cy="170276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915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6936D5-B261-6A0C-FE93-7316C08F533A}"/>
              </a:ext>
            </a:extLst>
          </p:cNvPr>
          <p:cNvSpPr txBox="1"/>
          <p:nvPr userDrawn="1"/>
        </p:nvSpPr>
        <p:spPr>
          <a:xfrm>
            <a:off x="203718" y="6360311"/>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dirty="0"/>
              <a:t>Click to edit Master title style</a:t>
            </a:r>
            <a:endParaRPr lang="en-US" dirty="0"/>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421919">
            <a:off x="8318025" y="1439219"/>
            <a:ext cx="1201442" cy="117213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8641601">
            <a:off x="9700394" y="2071083"/>
            <a:ext cx="1817555" cy="178073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017806">
            <a:off x="8301505" y="3618981"/>
            <a:ext cx="2570385" cy="2645983"/>
          </a:xfrm>
          <a:prstGeom prst="rect">
            <a:avLst/>
          </a:prstGeom>
        </p:spPr>
      </p:pic>
      <p:sp>
        <p:nvSpPr>
          <p:cNvPr id="3" name="Text Placeholder 34">
            <a:extLst>
              <a:ext uri="{FF2B5EF4-FFF2-40B4-BE49-F238E27FC236}">
                <a16:creationId xmlns:a16="http://schemas.microsoft.com/office/drawing/2014/main" id="{A5DB6C5C-DE78-6699-A7DA-FF718F8A1FA2}"/>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590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descr="A black background with a black square&#10;&#10;AI-generated content may be incorrect.">
            <a:extLst>
              <a:ext uri="{FF2B5EF4-FFF2-40B4-BE49-F238E27FC236}">
                <a16:creationId xmlns:a16="http://schemas.microsoft.com/office/drawing/2014/main" id="{9F8DD93B-4487-9A68-D2CF-DCAD6A3810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pic>
        <p:nvPicPr>
          <p:cNvPr id="5" name="Picture 4" descr="A brown bug with black lines&#10;&#10;AI-generated content may be incorrect.">
            <a:extLst>
              <a:ext uri="{FF2B5EF4-FFF2-40B4-BE49-F238E27FC236}">
                <a16:creationId xmlns:a16="http://schemas.microsoft.com/office/drawing/2014/main" id="{FE3D7096-87AC-252A-1150-9773AFBA60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4186413">
            <a:off x="9558910" y="2094521"/>
            <a:ext cx="721691" cy="704089"/>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370D3E1C-C836-E63C-A975-6D632B9E884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17536744">
            <a:off x="9126784" y="4744595"/>
            <a:ext cx="1585942" cy="1553814"/>
          </a:xfrm>
          <a:prstGeom prst="rect">
            <a:avLst/>
          </a:prstGeom>
        </p:spPr>
      </p:pic>
      <p:pic>
        <p:nvPicPr>
          <p:cNvPr id="12" name="Picture 11" descr="A yellow bug with black lines&#10;&#10;AI-generated content may be incorrect.">
            <a:extLst>
              <a:ext uri="{FF2B5EF4-FFF2-40B4-BE49-F238E27FC236}">
                <a16:creationId xmlns:a16="http://schemas.microsoft.com/office/drawing/2014/main" id="{6E793798-667E-7D97-EEB1-50B9CCFAB46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rot="19229506">
            <a:off x="10382391" y="3088627"/>
            <a:ext cx="1169687" cy="1204089"/>
          </a:xfrm>
          <a:prstGeom prst="rect">
            <a:avLst/>
          </a:prstGeom>
        </p:spPr>
      </p:pic>
    </p:spTree>
    <p:extLst>
      <p:ext uri="{BB962C8B-B14F-4D97-AF65-F5344CB8AC3E}">
        <p14:creationId xmlns:p14="http://schemas.microsoft.com/office/powerpoint/2010/main" val="432961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split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A27406-3EA7-364F-9A54-C7DF496415E4}"/>
              </a:ext>
            </a:extLst>
          </p:cNvPr>
          <p:cNvSpPr/>
          <p:nvPr userDrawn="1"/>
        </p:nvSpPr>
        <p:spPr>
          <a:xfrm>
            <a:off x="0" y="-24664"/>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3">
            <a:extLst>
              <a:ext uri="{FF2B5EF4-FFF2-40B4-BE49-F238E27FC236}">
                <a16:creationId xmlns:a16="http://schemas.microsoft.com/office/drawing/2014/main" id="{D2AE0A98-8404-9D90-E4E8-F742DE445389}"/>
              </a:ext>
            </a:extLst>
          </p:cNvPr>
          <p:cNvSpPr>
            <a:spLocks noGrp="1"/>
          </p:cNvSpPr>
          <p:nvPr>
            <p:ph type="title"/>
          </p:nvPr>
        </p:nvSpPr>
        <p:spPr>
          <a:xfrm>
            <a:off x="390525" y="39278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4" name="Picture Placeholder 4">
            <a:extLst>
              <a:ext uri="{FF2B5EF4-FFF2-40B4-BE49-F238E27FC236}">
                <a16:creationId xmlns:a16="http://schemas.microsoft.com/office/drawing/2014/main" id="{E9E64934-5EFD-E70D-63B2-FE2E8C73F22D}"/>
              </a:ext>
            </a:extLst>
          </p:cNvPr>
          <p:cNvSpPr>
            <a:spLocks noGrp="1"/>
          </p:cNvSpPr>
          <p:nvPr>
            <p:ph type="pic" sz="quarter" idx="10"/>
          </p:nvPr>
        </p:nvSpPr>
        <p:spPr>
          <a:xfrm>
            <a:off x="6390861" y="392780"/>
            <a:ext cx="5410614" cy="5550820"/>
          </a:xfrm>
          <a:prstGeom prst="rect">
            <a:avLst/>
          </a:prstGeom>
        </p:spPr>
        <p:txBody>
          <a:bodyPr/>
          <a:lstStyle/>
          <a:p>
            <a:endParaRPr lang="en-US" dirty="0"/>
          </a:p>
        </p:txBody>
      </p:sp>
      <p:sp>
        <p:nvSpPr>
          <p:cNvPr id="23" name="Text Placeholder 22">
            <a:extLst>
              <a:ext uri="{FF2B5EF4-FFF2-40B4-BE49-F238E27FC236}">
                <a16:creationId xmlns:a16="http://schemas.microsoft.com/office/drawing/2014/main" id="{1C091B00-F6B8-6588-5AE9-98595D7BA480}"/>
              </a:ext>
            </a:extLst>
          </p:cNvPr>
          <p:cNvSpPr>
            <a:spLocks noGrp="1"/>
          </p:cNvSpPr>
          <p:nvPr>
            <p:ph type="body" sz="quarter" idx="11"/>
          </p:nvPr>
        </p:nvSpPr>
        <p:spPr>
          <a:xfrm>
            <a:off x="9258230" y="6447941"/>
            <a:ext cx="2589213" cy="588962"/>
          </a:xfrm>
          <a:prstGeom prst="rect">
            <a:avLst/>
          </a:prstGeom>
        </p:spPr>
        <p:txBody>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3">
            <a:extLst>
              <a:ext uri="{FF2B5EF4-FFF2-40B4-BE49-F238E27FC236}">
                <a16:creationId xmlns:a16="http://schemas.microsoft.com/office/drawing/2014/main" id="{FA1D622E-C505-C5C8-809C-CF7E5D4C0FE9}"/>
              </a:ext>
            </a:extLst>
          </p:cNvPr>
          <p:cNvSpPr>
            <a:spLocks noGrp="1"/>
          </p:cNvSpPr>
          <p:nvPr>
            <p:ph sz="half" idx="2"/>
          </p:nvPr>
        </p:nvSpPr>
        <p:spPr>
          <a:xfrm>
            <a:off x="390525" y="1152937"/>
            <a:ext cx="5705475"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3" name="Straight Connector 2">
            <a:extLst>
              <a:ext uri="{FF2B5EF4-FFF2-40B4-BE49-F238E27FC236}">
                <a16:creationId xmlns:a16="http://schemas.microsoft.com/office/drawing/2014/main" id="{5BB04C25-B448-4AA9-FD59-E2FCC77573CF}"/>
              </a:ext>
            </a:extLst>
          </p:cNvPr>
          <p:cNvCxnSpPr>
            <a:cxnSpLocks/>
          </p:cNvCxnSpPr>
          <p:nvPr userDrawn="1"/>
        </p:nvCxnSpPr>
        <p:spPr>
          <a:xfrm>
            <a:off x="1198518" y="6301407"/>
            <a:ext cx="10648925" cy="0"/>
          </a:xfrm>
          <a:prstGeom prst="line">
            <a:avLst/>
          </a:prstGeom>
          <a:ln w="6350">
            <a:solidFill>
              <a:srgbClr val="171717"/>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C1D576D-0339-DE91-B0FE-DEACA8D28ABB}"/>
              </a:ext>
            </a:extLst>
          </p:cNvPr>
          <p:cNvSpPr txBox="1"/>
          <p:nvPr userDrawn="1"/>
        </p:nvSpPr>
        <p:spPr>
          <a:xfrm>
            <a:off x="1198518" y="6380655"/>
            <a:ext cx="527901" cy="276999"/>
          </a:xfrm>
          <a:prstGeom prst="rect">
            <a:avLst/>
          </a:prstGeom>
          <a:noFill/>
        </p:spPr>
        <p:txBody>
          <a:bodyPr wrap="square" rtlCol="0">
            <a:spAutoFit/>
          </a:bodyPr>
          <a:lstStyle/>
          <a:p>
            <a:pPr algn="l"/>
            <a:fld id="{D737C269-7A4D-CF44-8DB6-36DB9E7E149E}" type="slidenum">
              <a:rPr lang="en-US" sz="1200" b="0" i="0" smtClean="0">
                <a:solidFill>
                  <a:schemeClr val="tx1"/>
                </a:solidFill>
                <a:latin typeface="Arial" panose="020B0604020202020204" pitchFamily="34" charset="0"/>
                <a:cs typeface="Arial" panose="020B0604020202020204" pitchFamily="34" charset="0"/>
              </a:rPr>
              <a:pPr algn="l"/>
              <a:t>‹#›</a:t>
            </a:fld>
            <a:endParaRPr lang="en-US" sz="1200" b="0" i="0" dirty="0">
              <a:solidFill>
                <a:schemeClr val="tx1"/>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DFE5144B-9675-88AE-3966-8F10143A31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7" y="6125953"/>
            <a:ext cx="509405" cy="509405"/>
          </a:xfrm>
          <a:prstGeom prst="rect">
            <a:avLst/>
          </a:prstGeom>
        </p:spPr>
      </p:pic>
    </p:spTree>
    <p:extLst>
      <p:ext uri="{BB962C8B-B14F-4D97-AF65-F5344CB8AC3E}">
        <p14:creationId xmlns:p14="http://schemas.microsoft.com/office/powerpoint/2010/main" val="71759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multiple images 1">
    <p:bg>
      <p:bgPr>
        <a:solidFill>
          <a:srgbClr val="F9F6F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17A1FE-72D9-F947-51E6-0E3783A02E68}"/>
              </a:ext>
            </a:extLst>
          </p:cNvPr>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3">
            <a:extLst>
              <a:ext uri="{FF2B5EF4-FFF2-40B4-BE49-F238E27FC236}">
                <a16:creationId xmlns:a16="http://schemas.microsoft.com/office/drawing/2014/main" id="{C8DA1559-DF1A-6B56-CB2C-E83BB5AE6C2A}"/>
              </a:ext>
            </a:extLst>
          </p:cNvPr>
          <p:cNvSpPr>
            <a:spLocks noGrp="1"/>
          </p:cNvSpPr>
          <p:nvPr>
            <p:ph type="title"/>
          </p:nvPr>
        </p:nvSpPr>
        <p:spPr>
          <a:xfrm>
            <a:off x="390525" y="392779"/>
            <a:ext cx="5374171"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9" name="Picture Placeholder 4">
            <a:extLst>
              <a:ext uri="{FF2B5EF4-FFF2-40B4-BE49-F238E27FC236}">
                <a16:creationId xmlns:a16="http://schemas.microsoft.com/office/drawing/2014/main" id="{EB18A94B-A7D7-1631-B666-47C0237CBBBA}"/>
              </a:ext>
            </a:extLst>
          </p:cNvPr>
          <p:cNvSpPr>
            <a:spLocks noGrp="1"/>
          </p:cNvSpPr>
          <p:nvPr>
            <p:ph type="pic" sz="quarter" idx="10"/>
          </p:nvPr>
        </p:nvSpPr>
        <p:spPr>
          <a:xfrm>
            <a:off x="6390861" y="392779"/>
            <a:ext cx="5410614" cy="2698421"/>
          </a:xfrm>
          <a:prstGeom prst="rect">
            <a:avLst/>
          </a:prstGeom>
        </p:spPr>
        <p:txBody>
          <a:bodyPr/>
          <a:lstStyle/>
          <a:p>
            <a:endParaRPr lang="en-US" dirty="0"/>
          </a:p>
        </p:txBody>
      </p:sp>
      <p:sp>
        <p:nvSpPr>
          <p:cNvPr id="11" name="Picture Placeholder 4">
            <a:extLst>
              <a:ext uri="{FF2B5EF4-FFF2-40B4-BE49-F238E27FC236}">
                <a16:creationId xmlns:a16="http://schemas.microsoft.com/office/drawing/2014/main" id="{8A1EEA0C-287F-7C31-A8A4-5812D63F3130}"/>
              </a:ext>
            </a:extLst>
          </p:cNvPr>
          <p:cNvSpPr>
            <a:spLocks noGrp="1"/>
          </p:cNvSpPr>
          <p:nvPr>
            <p:ph type="pic" sz="quarter" idx="11"/>
          </p:nvPr>
        </p:nvSpPr>
        <p:spPr>
          <a:xfrm>
            <a:off x="9153939" y="3245169"/>
            <a:ext cx="2647535" cy="2698429"/>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32C74607-4EAD-FDF8-D43A-C6D25186282B}"/>
              </a:ext>
            </a:extLst>
          </p:cNvPr>
          <p:cNvSpPr>
            <a:spLocks noGrp="1"/>
          </p:cNvSpPr>
          <p:nvPr>
            <p:ph type="pic" sz="quarter" idx="12"/>
          </p:nvPr>
        </p:nvSpPr>
        <p:spPr>
          <a:xfrm>
            <a:off x="6390861" y="3245169"/>
            <a:ext cx="2647535" cy="2698429"/>
          </a:xfrm>
          <a:prstGeom prst="rect">
            <a:avLst/>
          </a:prstGeom>
        </p:spPr>
        <p:txBody>
          <a:bodyPr/>
          <a:lstStyle/>
          <a:p>
            <a:endParaRPr lang="en-US" dirty="0"/>
          </a:p>
        </p:txBody>
      </p:sp>
      <p:sp>
        <p:nvSpPr>
          <p:cNvPr id="18" name="Content Placeholder 3">
            <a:extLst>
              <a:ext uri="{FF2B5EF4-FFF2-40B4-BE49-F238E27FC236}">
                <a16:creationId xmlns:a16="http://schemas.microsoft.com/office/drawing/2014/main" id="{E7F7CFED-AF94-BEA4-3D93-4CD481FCB872}"/>
              </a:ext>
            </a:extLst>
          </p:cNvPr>
          <p:cNvSpPr>
            <a:spLocks noGrp="1"/>
          </p:cNvSpPr>
          <p:nvPr>
            <p:ph sz="half" idx="2"/>
          </p:nvPr>
        </p:nvSpPr>
        <p:spPr>
          <a:xfrm>
            <a:off x="390525" y="1152937"/>
            <a:ext cx="5705475"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3" name="Straight Connector 2">
            <a:extLst>
              <a:ext uri="{FF2B5EF4-FFF2-40B4-BE49-F238E27FC236}">
                <a16:creationId xmlns:a16="http://schemas.microsoft.com/office/drawing/2014/main" id="{9A651F77-AC21-A02F-1A35-65314BE8F2BA}"/>
              </a:ext>
            </a:extLst>
          </p:cNvPr>
          <p:cNvCxnSpPr>
            <a:cxnSpLocks/>
          </p:cNvCxnSpPr>
          <p:nvPr userDrawn="1"/>
        </p:nvCxnSpPr>
        <p:spPr>
          <a:xfrm>
            <a:off x="1198518" y="6301407"/>
            <a:ext cx="10648925" cy="0"/>
          </a:xfrm>
          <a:prstGeom prst="line">
            <a:avLst/>
          </a:prstGeom>
          <a:ln w="6350">
            <a:solidFill>
              <a:srgbClr val="171717"/>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78B7EA3-4D4F-6ACC-43D4-E3732245F405}"/>
              </a:ext>
            </a:extLst>
          </p:cNvPr>
          <p:cNvSpPr txBox="1"/>
          <p:nvPr userDrawn="1"/>
        </p:nvSpPr>
        <p:spPr>
          <a:xfrm>
            <a:off x="1198518" y="6380655"/>
            <a:ext cx="527901" cy="276999"/>
          </a:xfrm>
          <a:prstGeom prst="rect">
            <a:avLst/>
          </a:prstGeom>
          <a:noFill/>
        </p:spPr>
        <p:txBody>
          <a:bodyPr wrap="square" rtlCol="0">
            <a:spAutoFit/>
          </a:bodyPr>
          <a:lstStyle/>
          <a:p>
            <a:pPr algn="l"/>
            <a:fld id="{D737C269-7A4D-CF44-8DB6-36DB9E7E149E}" type="slidenum">
              <a:rPr lang="en-US" sz="1200" b="0" i="0" smtClean="0">
                <a:solidFill>
                  <a:schemeClr val="tx1"/>
                </a:solidFill>
                <a:latin typeface="Arial" panose="020B0604020202020204" pitchFamily="34" charset="0"/>
                <a:cs typeface="Arial" panose="020B0604020202020204" pitchFamily="34" charset="0"/>
              </a:rPr>
              <a:pPr algn="l"/>
              <a:t>‹#›</a:t>
            </a:fld>
            <a:endParaRPr lang="en-US" sz="1200" b="0" i="0" dirty="0">
              <a:solidFill>
                <a:schemeClr val="tx1"/>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E1F4B475-E1D3-EEBA-8E2D-506D263705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7" y="6125953"/>
            <a:ext cx="509405" cy="509405"/>
          </a:xfrm>
          <a:prstGeom prst="rect">
            <a:avLst/>
          </a:prstGeom>
        </p:spPr>
      </p:pic>
      <p:sp>
        <p:nvSpPr>
          <p:cNvPr id="10" name="Text Placeholder 22">
            <a:extLst>
              <a:ext uri="{FF2B5EF4-FFF2-40B4-BE49-F238E27FC236}">
                <a16:creationId xmlns:a16="http://schemas.microsoft.com/office/drawing/2014/main" id="{4035A4B9-8804-ADF3-19D3-911816315E19}"/>
              </a:ext>
            </a:extLst>
          </p:cNvPr>
          <p:cNvSpPr>
            <a:spLocks noGrp="1"/>
          </p:cNvSpPr>
          <p:nvPr>
            <p:ph type="body" sz="quarter" idx="13"/>
          </p:nvPr>
        </p:nvSpPr>
        <p:spPr>
          <a:xfrm>
            <a:off x="9258230" y="6447941"/>
            <a:ext cx="2589213" cy="588962"/>
          </a:xfrm>
          <a:prstGeom prst="rect">
            <a:avLst/>
          </a:prstGeom>
        </p:spPr>
        <p:txBody>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282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ist items 1">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68F3C43-200C-4A2F-A846-8F52FC87496B}"/>
              </a:ext>
            </a:extLst>
          </p:cNvPr>
          <p:cNvSpPr>
            <a:spLocks noGrp="1" noRot="1" noMove="1" noResize="1" noEditPoints="1" noAdjustHandles="1" noChangeArrowheads="1" noChangeShapeType="1"/>
          </p:cNvSpPr>
          <p:nvPr userDrawn="1"/>
        </p:nvSpPr>
        <p:spPr>
          <a:xfrm>
            <a:off x="0" y="-24664"/>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DF67619C-0B08-0CAE-C3E5-FC5C240FE242}"/>
              </a:ext>
            </a:extLst>
          </p:cNvPr>
          <p:cNvSpPr>
            <a:spLocks noGrp="1"/>
          </p:cNvSpPr>
          <p:nvPr>
            <p:ph type="title"/>
          </p:nvPr>
        </p:nvSpPr>
        <p:spPr>
          <a:xfrm>
            <a:off x="390525" y="392780"/>
            <a:ext cx="11456918"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22" name="Picture Placeholder 4">
            <a:extLst>
              <a:ext uri="{FF2B5EF4-FFF2-40B4-BE49-F238E27FC236}">
                <a16:creationId xmlns:a16="http://schemas.microsoft.com/office/drawing/2014/main" id="{6172485A-670C-20D7-2FD0-C15B207CE7F2}"/>
              </a:ext>
            </a:extLst>
          </p:cNvPr>
          <p:cNvSpPr>
            <a:spLocks noGrp="1"/>
          </p:cNvSpPr>
          <p:nvPr>
            <p:ph type="pic" sz="quarter" idx="11"/>
          </p:nvPr>
        </p:nvSpPr>
        <p:spPr>
          <a:xfrm>
            <a:off x="400709" y="1954913"/>
            <a:ext cx="1651683" cy="1500790"/>
          </a:xfrm>
          <a:prstGeom prst="rect">
            <a:avLst/>
          </a:prstGeom>
        </p:spPr>
        <p:txBody>
          <a:bodyPr/>
          <a:lstStyle/>
          <a:p>
            <a:endParaRPr lang="en-US" dirty="0"/>
          </a:p>
        </p:txBody>
      </p:sp>
      <p:sp>
        <p:nvSpPr>
          <p:cNvPr id="23" name="Picture Placeholder 4">
            <a:extLst>
              <a:ext uri="{FF2B5EF4-FFF2-40B4-BE49-F238E27FC236}">
                <a16:creationId xmlns:a16="http://schemas.microsoft.com/office/drawing/2014/main" id="{9A0F4F20-BE86-E228-5CF8-8B7BAFCE510E}"/>
              </a:ext>
            </a:extLst>
          </p:cNvPr>
          <p:cNvSpPr>
            <a:spLocks noGrp="1"/>
          </p:cNvSpPr>
          <p:nvPr>
            <p:ph type="pic" sz="quarter" idx="12"/>
          </p:nvPr>
        </p:nvSpPr>
        <p:spPr>
          <a:xfrm>
            <a:off x="2865613" y="1954913"/>
            <a:ext cx="1651683" cy="1500790"/>
          </a:xfrm>
          <a:prstGeom prst="rect">
            <a:avLst/>
          </a:prstGeom>
        </p:spPr>
        <p:txBody>
          <a:bodyPr/>
          <a:lstStyle/>
          <a:p>
            <a:endParaRPr lang="en-US" dirty="0"/>
          </a:p>
        </p:txBody>
      </p:sp>
      <p:sp>
        <p:nvSpPr>
          <p:cNvPr id="24" name="Picture Placeholder 4">
            <a:extLst>
              <a:ext uri="{FF2B5EF4-FFF2-40B4-BE49-F238E27FC236}">
                <a16:creationId xmlns:a16="http://schemas.microsoft.com/office/drawing/2014/main" id="{4F0325D2-F204-98D5-1389-0C36C6F8B243}"/>
              </a:ext>
            </a:extLst>
          </p:cNvPr>
          <p:cNvSpPr>
            <a:spLocks noGrp="1"/>
          </p:cNvSpPr>
          <p:nvPr>
            <p:ph type="pic" sz="quarter" idx="13"/>
          </p:nvPr>
        </p:nvSpPr>
        <p:spPr>
          <a:xfrm>
            <a:off x="5360334" y="1954913"/>
            <a:ext cx="1651683" cy="150079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D51ACF2E-4815-21C2-47AD-2E47DA18A1AA}"/>
              </a:ext>
            </a:extLst>
          </p:cNvPr>
          <p:cNvSpPr>
            <a:spLocks noGrp="1"/>
          </p:cNvSpPr>
          <p:nvPr>
            <p:ph type="pic" sz="quarter" idx="14"/>
          </p:nvPr>
        </p:nvSpPr>
        <p:spPr>
          <a:xfrm>
            <a:off x="7795421" y="1954913"/>
            <a:ext cx="1651683" cy="1500790"/>
          </a:xfrm>
          <a:prstGeom prst="rect">
            <a:avLst/>
          </a:prstGeom>
        </p:spPr>
        <p:txBody>
          <a:bodyPr/>
          <a:lstStyle/>
          <a:p>
            <a:endParaRPr lang="en-US" dirty="0"/>
          </a:p>
        </p:txBody>
      </p:sp>
      <p:sp>
        <p:nvSpPr>
          <p:cNvPr id="26" name="Picture Placeholder 4">
            <a:extLst>
              <a:ext uri="{FF2B5EF4-FFF2-40B4-BE49-F238E27FC236}">
                <a16:creationId xmlns:a16="http://schemas.microsoft.com/office/drawing/2014/main" id="{E0126735-C54F-A41E-24B1-658964A77B9D}"/>
              </a:ext>
            </a:extLst>
          </p:cNvPr>
          <p:cNvSpPr>
            <a:spLocks noGrp="1"/>
          </p:cNvSpPr>
          <p:nvPr>
            <p:ph type="pic" sz="quarter" idx="15"/>
          </p:nvPr>
        </p:nvSpPr>
        <p:spPr>
          <a:xfrm>
            <a:off x="10230508" y="1944974"/>
            <a:ext cx="1651683" cy="1500790"/>
          </a:xfrm>
          <a:prstGeom prst="rect">
            <a:avLst/>
          </a:prstGeom>
        </p:spPr>
        <p:txBody>
          <a:bodyPr/>
          <a:lstStyle/>
          <a:p>
            <a:endParaRPr lang="en-US" dirty="0"/>
          </a:p>
        </p:txBody>
      </p:sp>
      <p:sp>
        <p:nvSpPr>
          <p:cNvPr id="27" name="Picture Placeholder 4">
            <a:extLst>
              <a:ext uri="{FF2B5EF4-FFF2-40B4-BE49-F238E27FC236}">
                <a16:creationId xmlns:a16="http://schemas.microsoft.com/office/drawing/2014/main" id="{A8C51E90-04BC-7552-9AB7-948F9641CC09}"/>
              </a:ext>
            </a:extLst>
          </p:cNvPr>
          <p:cNvSpPr>
            <a:spLocks noGrp="1"/>
          </p:cNvSpPr>
          <p:nvPr>
            <p:ph type="pic" sz="quarter" idx="16"/>
          </p:nvPr>
        </p:nvSpPr>
        <p:spPr>
          <a:xfrm>
            <a:off x="400709" y="4340304"/>
            <a:ext cx="1651683" cy="1500790"/>
          </a:xfrm>
          <a:prstGeom prst="rect">
            <a:avLst/>
          </a:prstGeom>
        </p:spPr>
        <p:txBody>
          <a:bodyPr/>
          <a:lstStyle/>
          <a:p>
            <a:endParaRPr lang="en-US" dirty="0"/>
          </a:p>
        </p:txBody>
      </p:sp>
      <p:sp>
        <p:nvSpPr>
          <p:cNvPr id="28" name="Picture Placeholder 4">
            <a:extLst>
              <a:ext uri="{FF2B5EF4-FFF2-40B4-BE49-F238E27FC236}">
                <a16:creationId xmlns:a16="http://schemas.microsoft.com/office/drawing/2014/main" id="{1C55C20D-7DE1-B837-8086-D8DDBFBF8797}"/>
              </a:ext>
            </a:extLst>
          </p:cNvPr>
          <p:cNvSpPr>
            <a:spLocks noGrp="1"/>
          </p:cNvSpPr>
          <p:nvPr>
            <p:ph type="pic" sz="quarter" idx="17"/>
          </p:nvPr>
        </p:nvSpPr>
        <p:spPr>
          <a:xfrm>
            <a:off x="2865613" y="4340304"/>
            <a:ext cx="1651683" cy="1500790"/>
          </a:xfrm>
          <a:prstGeom prst="rect">
            <a:avLst/>
          </a:prstGeom>
        </p:spPr>
        <p:txBody>
          <a:bodyPr/>
          <a:lstStyle/>
          <a:p>
            <a:endParaRPr lang="en-US" dirty="0"/>
          </a:p>
        </p:txBody>
      </p:sp>
      <p:sp>
        <p:nvSpPr>
          <p:cNvPr id="29" name="Picture Placeholder 4">
            <a:extLst>
              <a:ext uri="{FF2B5EF4-FFF2-40B4-BE49-F238E27FC236}">
                <a16:creationId xmlns:a16="http://schemas.microsoft.com/office/drawing/2014/main" id="{A85C5EE4-ABFE-B59D-8DC6-951927DC5D15}"/>
              </a:ext>
            </a:extLst>
          </p:cNvPr>
          <p:cNvSpPr>
            <a:spLocks noGrp="1"/>
          </p:cNvSpPr>
          <p:nvPr>
            <p:ph type="pic" sz="quarter" idx="18"/>
          </p:nvPr>
        </p:nvSpPr>
        <p:spPr>
          <a:xfrm>
            <a:off x="5360334" y="4340304"/>
            <a:ext cx="1651683" cy="1500790"/>
          </a:xfrm>
          <a:prstGeom prst="rect">
            <a:avLst/>
          </a:prstGeom>
        </p:spPr>
        <p:txBody>
          <a:bodyPr/>
          <a:lstStyle/>
          <a:p>
            <a:endParaRPr lang="en-US" dirty="0"/>
          </a:p>
        </p:txBody>
      </p:sp>
      <p:sp>
        <p:nvSpPr>
          <p:cNvPr id="30" name="Picture Placeholder 4">
            <a:extLst>
              <a:ext uri="{FF2B5EF4-FFF2-40B4-BE49-F238E27FC236}">
                <a16:creationId xmlns:a16="http://schemas.microsoft.com/office/drawing/2014/main" id="{B21513EE-8DA9-2E73-27D0-480918F21D92}"/>
              </a:ext>
            </a:extLst>
          </p:cNvPr>
          <p:cNvSpPr>
            <a:spLocks noGrp="1"/>
          </p:cNvSpPr>
          <p:nvPr>
            <p:ph type="pic" sz="quarter" idx="19"/>
          </p:nvPr>
        </p:nvSpPr>
        <p:spPr>
          <a:xfrm>
            <a:off x="7795421" y="4340304"/>
            <a:ext cx="1651683" cy="1500790"/>
          </a:xfrm>
          <a:prstGeom prst="rect">
            <a:avLst/>
          </a:prstGeom>
        </p:spPr>
        <p:txBody>
          <a:bodyPr/>
          <a:lstStyle/>
          <a:p>
            <a:endParaRPr lang="en-US" dirty="0"/>
          </a:p>
        </p:txBody>
      </p:sp>
      <p:sp>
        <p:nvSpPr>
          <p:cNvPr id="31" name="Picture Placeholder 4">
            <a:extLst>
              <a:ext uri="{FF2B5EF4-FFF2-40B4-BE49-F238E27FC236}">
                <a16:creationId xmlns:a16="http://schemas.microsoft.com/office/drawing/2014/main" id="{C8A5B8FE-8835-07F7-BCBE-5FCA27B01D3B}"/>
              </a:ext>
            </a:extLst>
          </p:cNvPr>
          <p:cNvSpPr>
            <a:spLocks noGrp="1"/>
          </p:cNvSpPr>
          <p:nvPr>
            <p:ph type="pic" sz="quarter" idx="20"/>
          </p:nvPr>
        </p:nvSpPr>
        <p:spPr>
          <a:xfrm>
            <a:off x="10230508" y="4330365"/>
            <a:ext cx="1651683" cy="1500790"/>
          </a:xfrm>
          <a:prstGeom prst="rect">
            <a:avLst/>
          </a:prstGeom>
        </p:spPr>
        <p:txBody>
          <a:bodyPr/>
          <a:lstStyle/>
          <a:p>
            <a:endParaRPr lang="en-US" dirty="0"/>
          </a:p>
        </p:txBody>
      </p:sp>
      <p:sp>
        <p:nvSpPr>
          <p:cNvPr id="35" name="Text Placeholder 34">
            <a:extLst>
              <a:ext uri="{FF2B5EF4-FFF2-40B4-BE49-F238E27FC236}">
                <a16:creationId xmlns:a16="http://schemas.microsoft.com/office/drawing/2014/main" id="{65658927-2F47-0871-ACFB-576C027A562C}"/>
              </a:ext>
            </a:extLst>
          </p:cNvPr>
          <p:cNvSpPr>
            <a:spLocks noGrp="1"/>
          </p:cNvSpPr>
          <p:nvPr>
            <p:ph type="body" sz="quarter" idx="22"/>
          </p:nvPr>
        </p:nvSpPr>
        <p:spPr>
          <a:xfrm>
            <a:off x="390525" y="1301750"/>
            <a:ext cx="1657350" cy="387350"/>
          </a:xfrm>
          <a:prstGeom prst="rect">
            <a:avLst/>
          </a:prstGeom>
          <a:solidFill>
            <a:srgbClr val="BD4C19"/>
          </a:solidFill>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sp>
        <p:nvSpPr>
          <p:cNvPr id="36" name="Text Placeholder 34">
            <a:extLst>
              <a:ext uri="{FF2B5EF4-FFF2-40B4-BE49-F238E27FC236}">
                <a16:creationId xmlns:a16="http://schemas.microsoft.com/office/drawing/2014/main" id="{C3E033A5-C4AD-33CF-1248-E33B1330161D}"/>
              </a:ext>
            </a:extLst>
          </p:cNvPr>
          <p:cNvSpPr>
            <a:spLocks noGrp="1"/>
          </p:cNvSpPr>
          <p:nvPr>
            <p:ph type="body" sz="quarter" idx="23"/>
          </p:nvPr>
        </p:nvSpPr>
        <p:spPr>
          <a:xfrm>
            <a:off x="390525" y="3727450"/>
            <a:ext cx="1657350" cy="387350"/>
          </a:xfrm>
          <a:prstGeom prst="rect">
            <a:avLst/>
          </a:prstGeom>
          <a:solidFill>
            <a:srgbClr val="BD4C19"/>
          </a:solidFill>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sp>
        <p:nvSpPr>
          <p:cNvPr id="37" name="Text Placeholder 34">
            <a:extLst>
              <a:ext uri="{FF2B5EF4-FFF2-40B4-BE49-F238E27FC236}">
                <a16:creationId xmlns:a16="http://schemas.microsoft.com/office/drawing/2014/main" id="{8ED029E7-59FE-1D19-F04A-AC6CB21EC5D5}"/>
              </a:ext>
            </a:extLst>
          </p:cNvPr>
          <p:cNvSpPr>
            <a:spLocks noGrp="1"/>
          </p:cNvSpPr>
          <p:nvPr>
            <p:ph type="body" sz="quarter" idx="24"/>
          </p:nvPr>
        </p:nvSpPr>
        <p:spPr>
          <a:xfrm>
            <a:off x="2854325" y="1301750"/>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4">
            <a:extLst>
              <a:ext uri="{FF2B5EF4-FFF2-40B4-BE49-F238E27FC236}">
                <a16:creationId xmlns:a16="http://schemas.microsoft.com/office/drawing/2014/main" id="{ECF32D45-CA22-C6B4-B7BE-9BAD56CA2501}"/>
              </a:ext>
            </a:extLst>
          </p:cNvPr>
          <p:cNvSpPr>
            <a:spLocks noGrp="1"/>
          </p:cNvSpPr>
          <p:nvPr>
            <p:ph type="body" sz="quarter" idx="25"/>
          </p:nvPr>
        </p:nvSpPr>
        <p:spPr>
          <a:xfrm>
            <a:off x="2854325" y="3727450"/>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34">
            <a:extLst>
              <a:ext uri="{FF2B5EF4-FFF2-40B4-BE49-F238E27FC236}">
                <a16:creationId xmlns:a16="http://schemas.microsoft.com/office/drawing/2014/main" id="{F791140E-DA04-92F6-97F8-6B32AEEA6D36}"/>
              </a:ext>
            </a:extLst>
          </p:cNvPr>
          <p:cNvSpPr>
            <a:spLocks noGrp="1"/>
          </p:cNvSpPr>
          <p:nvPr>
            <p:ph type="body" sz="quarter" idx="26"/>
          </p:nvPr>
        </p:nvSpPr>
        <p:spPr>
          <a:xfrm>
            <a:off x="5343525" y="1301750"/>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34">
            <a:extLst>
              <a:ext uri="{FF2B5EF4-FFF2-40B4-BE49-F238E27FC236}">
                <a16:creationId xmlns:a16="http://schemas.microsoft.com/office/drawing/2014/main" id="{C9F63F8D-115D-21C1-4298-09E1AF4C94EA}"/>
              </a:ext>
            </a:extLst>
          </p:cNvPr>
          <p:cNvSpPr>
            <a:spLocks noGrp="1"/>
          </p:cNvSpPr>
          <p:nvPr>
            <p:ph type="body" sz="quarter" idx="27"/>
          </p:nvPr>
        </p:nvSpPr>
        <p:spPr>
          <a:xfrm>
            <a:off x="5343525" y="3727450"/>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4">
            <a:extLst>
              <a:ext uri="{FF2B5EF4-FFF2-40B4-BE49-F238E27FC236}">
                <a16:creationId xmlns:a16="http://schemas.microsoft.com/office/drawing/2014/main" id="{1498A117-0542-CE3F-8409-E5B2E14302E2}"/>
              </a:ext>
            </a:extLst>
          </p:cNvPr>
          <p:cNvSpPr>
            <a:spLocks noGrp="1"/>
          </p:cNvSpPr>
          <p:nvPr>
            <p:ph type="body" sz="quarter" idx="28"/>
          </p:nvPr>
        </p:nvSpPr>
        <p:spPr>
          <a:xfrm>
            <a:off x="7781925" y="1301750"/>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4">
            <a:extLst>
              <a:ext uri="{FF2B5EF4-FFF2-40B4-BE49-F238E27FC236}">
                <a16:creationId xmlns:a16="http://schemas.microsoft.com/office/drawing/2014/main" id="{3F99CE61-D600-E5C8-FB82-76710E884D24}"/>
              </a:ext>
            </a:extLst>
          </p:cNvPr>
          <p:cNvSpPr>
            <a:spLocks noGrp="1"/>
          </p:cNvSpPr>
          <p:nvPr>
            <p:ph type="body" sz="quarter" idx="29"/>
          </p:nvPr>
        </p:nvSpPr>
        <p:spPr>
          <a:xfrm>
            <a:off x="7781925" y="3727450"/>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4">
            <a:extLst>
              <a:ext uri="{FF2B5EF4-FFF2-40B4-BE49-F238E27FC236}">
                <a16:creationId xmlns:a16="http://schemas.microsoft.com/office/drawing/2014/main" id="{53123AF1-CA99-0FAD-3395-A3CA403D29D5}"/>
              </a:ext>
            </a:extLst>
          </p:cNvPr>
          <p:cNvSpPr>
            <a:spLocks noGrp="1"/>
          </p:cNvSpPr>
          <p:nvPr>
            <p:ph type="body" sz="quarter" idx="30"/>
          </p:nvPr>
        </p:nvSpPr>
        <p:spPr>
          <a:xfrm>
            <a:off x="10220325" y="1301750"/>
            <a:ext cx="1657350" cy="387350"/>
          </a:xfrm>
          <a:prstGeom prst="rect">
            <a:avLst/>
          </a:prstGeom>
          <a:solidFill>
            <a:srgbClr val="687534"/>
          </a:solidFill>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sp>
        <p:nvSpPr>
          <p:cNvPr id="44" name="Text Placeholder 34">
            <a:extLst>
              <a:ext uri="{FF2B5EF4-FFF2-40B4-BE49-F238E27FC236}">
                <a16:creationId xmlns:a16="http://schemas.microsoft.com/office/drawing/2014/main" id="{E8A8A4A0-EC6C-ED04-237D-D94B51564859}"/>
              </a:ext>
            </a:extLst>
          </p:cNvPr>
          <p:cNvSpPr>
            <a:spLocks noGrp="1"/>
          </p:cNvSpPr>
          <p:nvPr>
            <p:ph type="body" sz="quarter" idx="31"/>
          </p:nvPr>
        </p:nvSpPr>
        <p:spPr>
          <a:xfrm>
            <a:off x="10220325" y="3727450"/>
            <a:ext cx="1657350" cy="387350"/>
          </a:xfrm>
          <a:prstGeom prst="rect">
            <a:avLst/>
          </a:prstGeom>
          <a:solidFill>
            <a:srgbClr val="687534"/>
          </a:solidFill>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cxnSp>
        <p:nvCxnSpPr>
          <p:cNvPr id="4" name="Straight Connector 3">
            <a:extLst>
              <a:ext uri="{FF2B5EF4-FFF2-40B4-BE49-F238E27FC236}">
                <a16:creationId xmlns:a16="http://schemas.microsoft.com/office/drawing/2014/main" id="{9041A7FA-7692-96AD-2522-C41A7950DC1D}"/>
              </a:ext>
            </a:extLst>
          </p:cNvPr>
          <p:cNvCxnSpPr>
            <a:cxnSpLocks/>
          </p:cNvCxnSpPr>
          <p:nvPr userDrawn="1"/>
        </p:nvCxnSpPr>
        <p:spPr>
          <a:xfrm>
            <a:off x="1198518" y="6301407"/>
            <a:ext cx="10648925" cy="0"/>
          </a:xfrm>
          <a:prstGeom prst="line">
            <a:avLst/>
          </a:prstGeom>
          <a:ln w="6350">
            <a:solidFill>
              <a:srgbClr val="171717"/>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8E4DFEC-4839-EBAA-ACDD-8EF8761E11B4}"/>
              </a:ext>
            </a:extLst>
          </p:cNvPr>
          <p:cNvSpPr txBox="1"/>
          <p:nvPr userDrawn="1"/>
        </p:nvSpPr>
        <p:spPr>
          <a:xfrm>
            <a:off x="1198518" y="6380655"/>
            <a:ext cx="527901" cy="276999"/>
          </a:xfrm>
          <a:prstGeom prst="rect">
            <a:avLst/>
          </a:prstGeom>
          <a:noFill/>
        </p:spPr>
        <p:txBody>
          <a:bodyPr wrap="square" rtlCol="0">
            <a:spAutoFit/>
          </a:bodyPr>
          <a:lstStyle/>
          <a:p>
            <a:pPr algn="l"/>
            <a:fld id="{D737C269-7A4D-CF44-8DB6-36DB9E7E149E}" type="slidenum">
              <a:rPr lang="en-US" sz="1200" b="0" i="0" smtClean="0">
                <a:solidFill>
                  <a:schemeClr val="tx1"/>
                </a:solidFill>
                <a:latin typeface="Arial" panose="020B0604020202020204" pitchFamily="34" charset="0"/>
                <a:cs typeface="Arial" panose="020B0604020202020204" pitchFamily="34" charset="0"/>
              </a:rPr>
              <a:pPr algn="l"/>
              <a:t>‹#›</a:t>
            </a:fld>
            <a:endParaRPr lang="en-US" sz="1200" b="0" i="0" dirty="0">
              <a:solidFill>
                <a:schemeClr val="tx1"/>
              </a:solidFill>
              <a:latin typeface="Arial" panose="020B0604020202020204" pitchFamily="34" charset="0"/>
              <a:cs typeface="Arial" panose="020B0604020202020204" pitchFamily="34" charset="0"/>
            </a:endParaRPr>
          </a:p>
        </p:txBody>
      </p:sp>
      <p:pic>
        <p:nvPicPr>
          <p:cNvPr id="6" name="Graphic 5">
            <a:extLst>
              <a:ext uri="{FF2B5EF4-FFF2-40B4-BE49-F238E27FC236}">
                <a16:creationId xmlns:a16="http://schemas.microsoft.com/office/drawing/2014/main" id="{F9E7101C-2B7F-82AF-39E1-D2B306D0C4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7" y="6125953"/>
            <a:ext cx="509405" cy="509405"/>
          </a:xfrm>
          <a:prstGeom prst="rect">
            <a:avLst/>
          </a:prstGeom>
        </p:spPr>
      </p:pic>
      <p:sp>
        <p:nvSpPr>
          <p:cNvPr id="9" name="Text Placeholder 22">
            <a:extLst>
              <a:ext uri="{FF2B5EF4-FFF2-40B4-BE49-F238E27FC236}">
                <a16:creationId xmlns:a16="http://schemas.microsoft.com/office/drawing/2014/main" id="{8CB152B6-4012-3C79-E8A8-630A9ECEDF41}"/>
              </a:ext>
            </a:extLst>
          </p:cNvPr>
          <p:cNvSpPr>
            <a:spLocks noGrp="1"/>
          </p:cNvSpPr>
          <p:nvPr>
            <p:ph type="body" sz="quarter" idx="32"/>
          </p:nvPr>
        </p:nvSpPr>
        <p:spPr>
          <a:xfrm>
            <a:off x="9258230" y="6447941"/>
            <a:ext cx="2589213" cy="588962"/>
          </a:xfrm>
          <a:prstGeom prst="rect">
            <a:avLst/>
          </a:prstGeom>
        </p:spPr>
        <p:txBody>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860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top imag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EED1C6-1279-B1D9-1151-0A12732FDB77}"/>
              </a:ext>
            </a:extLst>
          </p:cNvPr>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3">
            <a:extLst>
              <a:ext uri="{FF2B5EF4-FFF2-40B4-BE49-F238E27FC236}">
                <a16:creationId xmlns:a16="http://schemas.microsoft.com/office/drawing/2014/main" id="{7BFA8DD8-0F4E-E7E2-76F7-5733ED52ADA7}"/>
              </a:ext>
            </a:extLst>
          </p:cNvPr>
          <p:cNvSpPr>
            <a:spLocks noGrp="1"/>
          </p:cNvSpPr>
          <p:nvPr>
            <p:ph type="title"/>
          </p:nvPr>
        </p:nvSpPr>
        <p:spPr>
          <a:xfrm>
            <a:off x="390525" y="392780"/>
            <a:ext cx="11456918"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D8054EFA-5974-13A5-DE50-5207B095F49E}"/>
              </a:ext>
            </a:extLst>
          </p:cNvPr>
          <p:cNvSpPr txBox="1">
            <a:spLocks/>
          </p:cNvSpPr>
          <p:nvPr userDrawn="1"/>
        </p:nvSpPr>
        <p:spPr>
          <a:xfrm>
            <a:off x="367541" y="1182985"/>
            <a:ext cx="11456918" cy="1053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p:txBody>
      </p:sp>
      <p:sp>
        <p:nvSpPr>
          <p:cNvPr id="10" name="Picture Placeholder 4">
            <a:extLst>
              <a:ext uri="{FF2B5EF4-FFF2-40B4-BE49-F238E27FC236}">
                <a16:creationId xmlns:a16="http://schemas.microsoft.com/office/drawing/2014/main" id="{F39CE700-3CE8-90FF-0C01-3FD97422BDE7}"/>
              </a:ext>
            </a:extLst>
          </p:cNvPr>
          <p:cNvSpPr>
            <a:spLocks noGrp="1"/>
          </p:cNvSpPr>
          <p:nvPr>
            <p:ph type="pic" sz="quarter" idx="10"/>
          </p:nvPr>
        </p:nvSpPr>
        <p:spPr>
          <a:xfrm>
            <a:off x="390525" y="2614079"/>
            <a:ext cx="5563014" cy="3369273"/>
          </a:xfrm>
          <a:prstGeom prst="rect">
            <a:avLst/>
          </a:prstGeom>
        </p:spPr>
        <p:txBody>
          <a:bodyPr/>
          <a:lstStyle/>
          <a:p>
            <a:endParaRPr lang="en-US" dirty="0"/>
          </a:p>
        </p:txBody>
      </p:sp>
      <p:sp>
        <p:nvSpPr>
          <p:cNvPr id="11" name="Picture Placeholder 4">
            <a:extLst>
              <a:ext uri="{FF2B5EF4-FFF2-40B4-BE49-F238E27FC236}">
                <a16:creationId xmlns:a16="http://schemas.microsoft.com/office/drawing/2014/main" id="{E949AF97-942F-76E3-544F-C13FE8F690A6}"/>
              </a:ext>
            </a:extLst>
          </p:cNvPr>
          <p:cNvSpPr>
            <a:spLocks noGrp="1"/>
          </p:cNvSpPr>
          <p:nvPr>
            <p:ph type="pic" sz="quarter" idx="11"/>
          </p:nvPr>
        </p:nvSpPr>
        <p:spPr>
          <a:xfrm>
            <a:off x="6238462" y="2614079"/>
            <a:ext cx="5599041" cy="3369273"/>
          </a:xfrm>
          <a:prstGeom prst="rect">
            <a:avLst/>
          </a:prstGeom>
        </p:spPr>
        <p:txBody>
          <a:bodyPr/>
          <a:lstStyle/>
          <a:p>
            <a:endParaRPr lang="en-US" dirty="0"/>
          </a:p>
        </p:txBody>
      </p:sp>
      <p:sp>
        <p:nvSpPr>
          <p:cNvPr id="17" name="Content Placeholder 3">
            <a:extLst>
              <a:ext uri="{FF2B5EF4-FFF2-40B4-BE49-F238E27FC236}">
                <a16:creationId xmlns:a16="http://schemas.microsoft.com/office/drawing/2014/main" id="{8116CFA5-10E7-7950-37A7-9EA598FE8F48}"/>
              </a:ext>
            </a:extLst>
          </p:cNvPr>
          <p:cNvSpPr>
            <a:spLocks noGrp="1"/>
          </p:cNvSpPr>
          <p:nvPr>
            <p:ph sz="half" idx="2"/>
          </p:nvPr>
        </p:nvSpPr>
        <p:spPr>
          <a:xfrm>
            <a:off x="390525" y="1152937"/>
            <a:ext cx="11456918" cy="1083366"/>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5" name="Straight Connector 4">
            <a:extLst>
              <a:ext uri="{FF2B5EF4-FFF2-40B4-BE49-F238E27FC236}">
                <a16:creationId xmlns:a16="http://schemas.microsoft.com/office/drawing/2014/main" id="{E8993903-933A-83D2-5B33-8982134D2671}"/>
              </a:ext>
            </a:extLst>
          </p:cNvPr>
          <p:cNvCxnSpPr>
            <a:cxnSpLocks/>
          </p:cNvCxnSpPr>
          <p:nvPr userDrawn="1"/>
        </p:nvCxnSpPr>
        <p:spPr>
          <a:xfrm>
            <a:off x="1198518" y="6301407"/>
            <a:ext cx="10648925" cy="0"/>
          </a:xfrm>
          <a:prstGeom prst="line">
            <a:avLst/>
          </a:prstGeom>
          <a:ln w="6350">
            <a:solidFill>
              <a:srgbClr val="171717"/>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166DFC2-A537-49B6-5DC3-06A8DBDD1CEE}"/>
              </a:ext>
            </a:extLst>
          </p:cNvPr>
          <p:cNvSpPr txBox="1"/>
          <p:nvPr userDrawn="1"/>
        </p:nvSpPr>
        <p:spPr>
          <a:xfrm>
            <a:off x="1198518" y="6380655"/>
            <a:ext cx="527901" cy="276999"/>
          </a:xfrm>
          <a:prstGeom prst="rect">
            <a:avLst/>
          </a:prstGeom>
          <a:noFill/>
        </p:spPr>
        <p:txBody>
          <a:bodyPr wrap="square" rtlCol="0">
            <a:spAutoFit/>
          </a:bodyPr>
          <a:lstStyle/>
          <a:p>
            <a:pPr algn="l"/>
            <a:fld id="{D737C269-7A4D-CF44-8DB6-36DB9E7E149E}" type="slidenum">
              <a:rPr lang="en-US" sz="1200" b="0" i="0" smtClean="0">
                <a:solidFill>
                  <a:schemeClr val="tx1"/>
                </a:solidFill>
                <a:latin typeface="Arial" panose="020B0604020202020204" pitchFamily="34" charset="0"/>
                <a:cs typeface="Arial" panose="020B0604020202020204" pitchFamily="34" charset="0"/>
              </a:rPr>
              <a:pPr algn="l"/>
              <a:t>‹#›</a:t>
            </a:fld>
            <a:endParaRPr lang="en-US" sz="1200" b="0" i="0" dirty="0">
              <a:solidFill>
                <a:schemeClr val="tx1"/>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411C5EC0-0BB8-EBF6-5FCE-DA2A5C8781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7" y="6125953"/>
            <a:ext cx="509405" cy="509405"/>
          </a:xfrm>
          <a:prstGeom prst="rect">
            <a:avLst/>
          </a:prstGeom>
        </p:spPr>
      </p:pic>
      <p:sp>
        <p:nvSpPr>
          <p:cNvPr id="13" name="Text Placeholder 22">
            <a:extLst>
              <a:ext uri="{FF2B5EF4-FFF2-40B4-BE49-F238E27FC236}">
                <a16:creationId xmlns:a16="http://schemas.microsoft.com/office/drawing/2014/main" id="{3E37BD50-0ABB-8A2D-D0AF-C640CF0E798C}"/>
              </a:ext>
            </a:extLst>
          </p:cNvPr>
          <p:cNvSpPr>
            <a:spLocks noGrp="1"/>
          </p:cNvSpPr>
          <p:nvPr>
            <p:ph type="body" sz="quarter" idx="12"/>
          </p:nvPr>
        </p:nvSpPr>
        <p:spPr>
          <a:xfrm>
            <a:off x="9258230" y="6447941"/>
            <a:ext cx="2589213" cy="588962"/>
          </a:xfrm>
          <a:prstGeom prst="rect">
            <a:avLst/>
          </a:prstGeom>
        </p:spPr>
        <p:txBody>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369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ext image 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CBE154-D4BC-7553-6975-395456FECFDD}"/>
              </a:ext>
            </a:extLst>
          </p:cNvPr>
          <p:cNvSpPr/>
          <p:nvPr userDrawn="1"/>
        </p:nvSpPr>
        <p:spPr>
          <a:xfrm>
            <a:off x="0" y="0"/>
            <a:ext cx="12192000" cy="6858000"/>
          </a:xfrm>
          <a:prstGeom prst="rect">
            <a:avLst/>
          </a:prstGeom>
          <a:solidFill>
            <a:srgbClr val="BD4C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773F2F5B-FC33-BFBA-0B4B-350488A76DE8}"/>
              </a:ext>
            </a:extLst>
          </p:cNvPr>
          <p:cNvSpPr>
            <a:spLocks noGrp="1"/>
          </p:cNvSpPr>
          <p:nvPr>
            <p:ph type="pic" sz="quarter" idx="10"/>
          </p:nvPr>
        </p:nvSpPr>
        <p:spPr>
          <a:xfrm>
            <a:off x="8080513" y="392779"/>
            <a:ext cx="3720962" cy="2698421"/>
          </a:xfrm>
          <a:prstGeom prst="rect">
            <a:avLst/>
          </a:prstGeom>
        </p:spPr>
        <p:txBody>
          <a:bodyPr/>
          <a:lstStyle/>
          <a:p>
            <a:endParaRPr lang="en-US" dirty="0"/>
          </a:p>
        </p:txBody>
      </p:sp>
      <p:sp>
        <p:nvSpPr>
          <p:cNvPr id="20" name="Picture Placeholder 4">
            <a:extLst>
              <a:ext uri="{FF2B5EF4-FFF2-40B4-BE49-F238E27FC236}">
                <a16:creationId xmlns:a16="http://schemas.microsoft.com/office/drawing/2014/main" id="{E0923478-1E0C-38BA-C416-1F2B2BB9C09B}"/>
              </a:ext>
            </a:extLst>
          </p:cNvPr>
          <p:cNvSpPr>
            <a:spLocks noGrp="1"/>
          </p:cNvSpPr>
          <p:nvPr>
            <p:ph type="pic" sz="quarter" idx="11"/>
          </p:nvPr>
        </p:nvSpPr>
        <p:spPr>
          <a:xfrm>
            <a:off x="10022371" y="3245169"/>
            <a:ext cx="1779104" cy="2698429"/>
          </a:xfrm>
          <a:prstGeom prst="rect">
            <a:avLst/>
          </a:prstGeom>
        </p:spPr>
        <p:txBody>
          <a:bodyPr/>
          <a:lstStyle/>
          <a:p>
            <a:endParaRPr lang="en-US" dirty="0"/>
          </a:p>
        </p:txBody>
      </p:sp>
      <p:sp>
        <p:nvSpPr>
          <p:cNvPr id="21" name="Picture Placeholder 4">
            <a:extLst>
              <a:ext uri="{FF2B5EF4-FFF2-40B4-BE49-F238E27FC236}">
                <a16:creationId xmlns:a16="http://schemas.microsoft.com/office/drawing/2014/main" id="{1423FD89-7682-E3B3-2F25-F14048E3C6B3}"/>
              </a:ext>
            </a:extLst>
          </p:cNvPr>
          <p:cNvSpPr>
            <a:spLocks noGrp="1"/>
          </p:cNvSpPr>
          <p:nvPr>
            <p:ph type="pic" sz="quarter" idx="12"/>
          </p:nvPr>
        </p:nvSpPr>
        <p:spPr>
          <a:xfrm>
            <a:off x="8080513" y="3245169"/>
            <a:ext cx="1779104" cy="2698429"/>
          </a:xfrm>
          <a:prstGeom prst="rect">
            <a:avLst/>
          </a:prstGeom>
        </p:spPr>
        <p:txBody>
          <a:bodyPr/>
          <a:lstStyle/>
          <a:p>
            <a:endParaRPr lang="en-US" dirty="0"/>
          </a:p>
        </p:txBody>
      </p:sp>
      <p:sp>
        <p:nvSpPr>
          <p:cNvPr id="32" name="Title Placeholder 3">
            <a:extLst>
              <a:ext uri="{FF2B5EF4-FFF2-40B4-BE49-F238E27FC236}">
                <a16:creationId xmlns:a16="http://schemas.microsoft.com/office/drawing/2014/main" id="{8294B5EA-0D7E-355A-C217-E2FCBF7FCBA2}"/>
              </a:ext>
            </a:extLst>
          </p:cNvPr>
          <p:cNvSpPr>
            <a:spLocks noGrp="1"/>
          </p:cNvSpPr>
          <p:nvPr>
            <p:ph type="title"/>
          </p:nvPr>
        </p:nvSpPr>
        <p:spPr>
          <a:xfrm>
            <a:off x="390525" y="392780"/>
            <a:ext cx="7191375" cy="402350"/>
          </a:xfrm>
          <a:prstGeom prst="rect">
            <a:avLst/>
          </a:prstGeom>
        </p:spPr>
        <p:txBody>
          <a:bodyPr vert="horz" lIns="91440" tIns="45720" rIns="91440" bIns="45720" rtlCol="0" anchor="t">
            <a:noAutofit/>
          </a:bodyPr>
          <a:lstStyle>
            <a:lvl1pPr>
              <a:defRPr>
                <a:solidFill>
                  <a:schemeClr val="bg1"/>
                </a:solidFill>
              </a:defRPr>
            </a:lvl1pPr>
          </a:lstStyle>
          <a:p>
            <a:r>
              <a:rPr lang="en-GB" dirty="0"/>
              <a:t>Click to edit Master title style</a:t>
            </a:r>
            <a:endParaRPr lang="en-US" dirty="0"/>
          </a:p>
        </p:txBody>
      </p:sp>
      <p:sp>
        <p:nvSpPr>
          <p:cNvPr id="33" name="Content Placeholder 3">
            <a:extLst>
              <a:ext uri="{FF2B5EF4-FFF2-40B4-BE49-F238E27FC236}">
                <a16:creationId xmlns:a16="http://schemas.microsoft.com/office/drawing/2014/main" id="{5D8E5155-1278-EFC5-C05C-236D4799EC0D}"/>
              </a:ext>
            </a:extLst>
          </p:cNvPr>
          <p:cNvSpPr>
            <a:spLocks noGrp="1"/>
          </p:cNvSpPr>
          <p:nvPr>
            <p:ph sz="half" idx="2"/>
          </p:nvPr>
        </p:nvSpPr>
        <p:spPr>
          <a:xfrm>
            <a:off x="390525" y="1152937"/>
            <a:ext cx="7191375" cy="4790656"/>
          </a:xfrm>
          <a:prstGeom prst="rect">
            <a:avLst/>
          </a:prstGeom>
        </p:spPr>
        <p:txBody>
          <a:bodyPr>
            <a:normAutofit/>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4" name="Content Placeholder 3">
            <a:extLst>
              <a:ext uri="{FF2B5EF4-FFF2-40B4-BE49-F238E27FC236}">
                <a16:creationId xmlns:a16="http://schemas.microsoft.com/office/drawing/2014/main" id="{6EB49784-160E-AC16-2711-510855E3D14B}"/>
              </a:ext>
            </a:extLst>
          </p:cNvPr>
          <p:cNvSpPr>
            <a:spLocks noGrp="1"/>
          </p:cNvSpPr>
          <p:nvPr>
            <p:ph sz="half" idx="13"/>
          </p:nvPr>
        </p:nvSpPr>
        <p:spPr>
          <a:xfrm>
            <a:off x="9412357" y="6478660"/>
            <a:ext cx="2435086" cy="641029"/>
          </a:xfrm>
          <a:prstGeom prst="rect">
            <a:avLst/>
          </a:prstGeom>
        </p:spPr>
        <p:txBody>
          <a:bodyPr>
            <a:noAutofit/>
          </a:bodyPr>
          <a:lstStyle>
            <a:lvl1pPr algn="r">
              <a:defRPr sz="1200">
                <a:solidFill>
                  <a:schemeClr val="bg1"/>
                </a:solidFill>
                <a:latin typeface="Arial" panose="020B0604020202020204" pitchFamily="34" charset="0"/>
                <a:cs typeface="Arial" panose="020B0604020202020204" pitchFamily="34" charset="0"/>
              </a:defRPr>
            </a:lvl1pPr>
            <a:lvl2pPr algn="r">
              <a:defRPr sz="1200">
                <a:solidFill>
                  <a:schemeClr val="bg1"/>
                </a:solidFill>
                <a:latin typeface="Arial" panose="020B0604020202020204" pitchFamily="34" charset="0"/>
                <a:cs typeface="Arial" panose="020B0604020202020204" pitchFamily="34" charset="0"/>
              </a:defRPr>
            </a:lvl2pPr>
            <a:lvl3pPr algn="r">
              <a:defRPr sz="1200">
                <a:solidFill>
                  <a:schemeClr val="bg1"/>
                </a:solidFill>
                <a:latin typeface="Arial" panose="020B0604020202020204" pitchFamily="34" charset="0"/>
                <a:cs typeface="Arial" panose="020B0604020202020204" pitchFamily="34" charset="0"/>
              </a:defRPr>
            </a:lvl3pPr>
            <a:lvl4pPr algn="r">
              <a:defRPr sz="1200">
                <a:solidFill>
                  <a:schemeClr val="bg1"/>
                </a:solidFill>
                <a:latin typeface="Arial" panose="020B0604020202020204" pitchFamily="34" charset="0"/>
                <a:cs typeface="Arial" panose="020B0604020202020204" pitchFamily="34" charset="0"/>
              </a:defRPr>
            </a:lvl4pPr>
            <a:lvl5pPr algn="r">
              <a:defRPr sz="12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 name="Straight Connector 1">
            <a:extLst>
              <a:ext uri="{FF2B5EF4-FFF2-40B4-BE49-F238E27FC236}">
                <a16:creationId xmlns:a16="http://schemas.microsoft.com/office/drawing/2014/main" id="{961399F2-150D-0425-CC91-30FE89936E0F}"/>
              </a:ext>
            </a:extLst>
          </p:cNvPr>
          <p:cNvCxnSpPr>
            <a:cxnSpLocks/>
          </p:cNvCxnSpPr>
          <p:nvPr userDrawn="1"/>
        </p:nvCxnSpPr>
        <p:spPr>
          <a:xfrm>
            <a:off x="1198518" y="6301407"/>
            <a:ext cx="1064892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3387FAF-5B7B-2975-C6EF-2CC10494FD22}"/>
              </a:ext>
            </a:extLst>
          </p:cNvPr>
          <p:cNvSpPr txBox="1"/>
          <p:nvPr userDrawn="1"/>
        </p:nvSpPr>
        <p:spPr>
          <a:xfrm>
            <a:off x="1198518" y="6380655"/>
            <a:ext cx="527901" cy="276999"/>
          </a:xfrm>
          <a:prstGeom prst="rect">
            <a:avLst/>
          </a:prstGeom>
          <a:noFill/>
        </p:spPr>
        <p:txBody>
          <a:bodyPr wrap="square" rtlCol="0">
            <a:spAutoFit/>
          </a:bodyPr>
          <a:lstStyle/>
          <a:p>
            <a:pPr algn="l"/>
            <a:fld id="{D737C269-7A4D-CF44-8DB6-36DB9E7E149E}" type="slidenum">
              <a:rPr lang="en-US" sz="1200" b="0" i="0" smtClean="0">
                <a:solidFill>
                  <a:schemeClr val="bg1"/>
                </a:solidFill>
                <a:latin typeface="Arial" panose="020B0604020202020204" pitchFamily="34" charset="0"/>
                <a:cs typeface="Arial" panose="020B0604020202020204" pitchFamily="34" charset="0"/>
              </a:rPr>
              <a:pPr algn="l"/>
              <a:t>‹#›</a:t>
            </a:fld>
            <a:endParaRPr lang="en-US" sz="1200" b="0" i="0" dirty="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3A060FE0-231B-8F36-8C9C-686C86F2A4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57" y="6125953"/>
            <a:ext cx="509405" cy="509405"/>
          </a:xfrm>
          <a:prstGeom prst="rect">
            <a:avLst/>
          </a:prstGeom>
        </p:spPr>
      </p:pic>
    </p:spTree>
    <p:extLst>
      <p:ext uri="{BB962C8B-B14F-4D97-AF65-F5344CB8AC3E}">
        <p14:creationId xmlns:p14="http://schemas.microsoft.com/office/powerpoint/2010/main" val="5985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10B17-179D-195F-79DC-9A006890B3F6}"/>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
            <a:extLst>
              <a:ext uri="{FF2B5EF4-FFF2-40B4-BE49-F238E27FC236}">
                <a16:creationId xmlns:a16="http://schemas.microsoft.com/office/drawing/2014/main" id="{5C4EECDF-DC7F-8BBA-8E56-82FE387D1C61}"/>
              </a:ext>
            </a:extLst>
          </p:cNvPr>
          <p:cNvSpPr>
            <a:spLocks noGrp="1"/>
          </p:cNvSpPr>
          <p:nvPr>
            <p:ph type="body" sz="quarter" idx="12"/>
          </p:nvPr>
        </p:nvSpPr>
        <p:spPr>
          <a:xfrm>
            <a:off x="1311758" y="2517167"/>
            <a:ext cx="9568484" cy="658029"/>
          </a:xfrm>
          <a:prstGeom prst="rect">
            <a:avLst/>
          </a:prstGeom>
        </p:spPr>
        <p:txBody>
          <a:bodyPr>
            <a:noAutofit/>
          </a:bodyPr>
          <a:lstStyle>
            <a:lvl1pPr algn="ctr">
              <a:defRPr sz="4000" b="1">
                <a:latin typeface="Arial" panose="020B0604020202020204" pitchFamily="34" charset="0"/>
                <a:cs typeface="Arial" panose="020B0604020202020204" pitchFamily="34" charset="0"/>
              </a:defRPr>
            </a:lvl1pPr>
            <a:lvl2pPr algn="ctr">
              <a:defRPr sz="4000" b="1">
                <a:latin typeface="Arial" panose="020B0604020202020204" pitchFamily="34" charset="0"/>
                <a:cs typeface="Arial" panose="020B0604020202020204" pitchFamily="34" charset="0"/>
              </a:defRPr>
            </a:lvl2pPr>
            <a:lvl3pPr algn="ctr">
              <a:defRPr sz="4000" b="1">
                <a:latin typeface="Arial" panose="020B0604020202020204" pitchFamily="34" charset="0"/>
                <a:cs typeface="Arial" panose="020B0604020202020204" pitchFamily="34" charset="0"/>
              </a:defRPr>
            </a:lvl3pPr>
            <a:lvl4pPr algn="ctr">
              <a:defRPr sz="4000" b="1">
                <a:latin typeface="Arial" panose="020B0604020202020204" pitchFamily="34" charset="0"/>
                <a:cs typeface="Arial" panose="020B0604020202020204" pitchFamily="34" charset="0"/>
              </a:defRPr>
            </a:lvl4pPr>
            <a:lvl5pPr algn="ct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brown bug with black lines&#10;&#10;AI-generated content may be incorrect.">
            <a:extLst>
              <a:ext uri="{FF2B5EF4-FFF2-40B4-BE49-F238E27FC236}">
                <a16:creationId xmlns:a16="http://schemas.microsoft.com/office/drawing/2014/main" id="{C0E6C46F-0FA1-FA38-3B66-FBBB511E12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5473" y="-582373"/>
            <a:ext cx="2013778" cy="1964661"/>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846D0506-1498-A087-ACA1-338EDA3944C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461474" y="4270444"/>
            <a:ext cx="2837536" cy="2780053"/>
          </a:xfrm>
          <a:prstGeom prst="rect">
            <a:avLst/>
          </a:prstGeom>
        </p:spPr>
      </p:pic>
      <p:pic>
        <p:nvPicPr>
          <p:cNvPr id="15" name="Picture 14" descr="A yellow bug with black lines&#10;&#10;AI-generated content may be incorrect.">
            <a:extLst>
              <a:ext uri="{FF2B5EF4-FFF2-40B4-BE49-F238E27FC236}">
                <a16:creationId xmlns:a16="http://schemas.microsoft.com/office/drawing/2014/main" id="{A9AD78AD-3DF7-0621-A32C-B44A8DB109F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00" y="4809573"/>
            <a:ext cx="1149075" cy="1182871"/>
          </a:xfrm>
          <a:prstGeom prst="rect">
            <a:avLst/>
          </a:prstGeom>
        </p:spPr>
      </p:pic>
      <p:pic>
        <p:nvPicPr>
          <p:cNvPr id="17" name="Picture 16" descr="A yellow bug with black lines&#10;&#10;AI-generated content may be incorrect.">
            <a:extLst>
              <a:ext uri="{FF2B5EF4-FFF2-40B4-BE49-F238E27FC236}">
                <a16:creationId xmlns:a16="http://schemas.microsoft.com/office/drawing/2014/main" id="{9D3E2210-4C58-A88E-4C6E-61A17491D55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2177" y="1334292"/>
            <a:ext cx="1916112" cy="1930253"/>
          </a:xfrm>
          <a:prstGeom prst="rect">
            <a:avLst/>
          </a:prstGeom>
        </p:spPr>
      </p:pic>
      <p:sp>
        <p:nvSpPr>
          <p:cNvPr id="18" name="Content Placeholder 3">
            <a:extLst>
              <a:ext uri="{FF2B5EF4-FFF2-40B4-BE49-F238E27FC236}">
                <a16:creationId xmlns:a16="http://schemas.microsoft.com/office/drawing/2014/main" id="{7DE35F06-99D0-8DF3-513F-2F332E874567}"/>
              </a:ext>
            </a:extLst>
          </p:cNvPr>
          <p:cNvSpPr>
            <a:spLocks noGrp="1"/>
          </p:cNvSpPr>
          <p:nvPr>
            <p:ph sz="half" idx="2"/>
          </p:nvPr>
        </p:nvSpPr>
        <p:spPr>
          <a:xfrm>
            <a:off x="1311758" y="3420974"/>
            <a:ext cx="9568484" cy="641029"/>
          </a:xfrm>
          <a:prstGeom prst="rect">
            <a:avLst/>
          </a:prstGeom>
        </p:spPr>
        <p:txBody>
          <a:bodyPr>
            <a:normAutofit/>
          </a:bodyPr>
          <a:lstStyle>
            <a:lvl1pPr algn="ctr">
              <a:defRPr sz="1600">
                <a:latin typeface="Arial" panose="020B0604020202020204" pitchFamily="34" charset="0"/>
                <a:cs typeface="Arial" panose="020B0604020202020204" pitchFamily="34" charset="0"/>
              </a:defRPr>
            </a:lvl1pPr>
            <a:lvl2pPr algn="ctr">
              <a:defRPr sz="1600">
                <a:latin typeface="Arial" panose="020B0604020202020204" pitchFamily="34" charset="0"/>
                <a:cs typeface="Arial" panose="020B0604020202020204" pitchFamily="34" charset="0"/>
              </a:defRPr>
            </a:lvl2pPr>
            <a:lvl3pPr algn="ctr">
              <a:defRPr sz="1600">
                <a:latin typeface="Arial" panose="020B0604020202020204" pitchFamily="34" charset="0"/>
                <a:cs typeface="Arial" panose="020B0604020202020204" pitchFamily="34" charset="0"/>
              </a:defRPr>
            </a:lvl3pPr>
            <a:lvl4pPr algn="ctr">
              <a:defRPr sz="1600">
                <a:latin typeface="Arial" panose="020B0604020202020204" pitchFamily="34" charset="0"/>
                <a:cs typeface="Arial" panose="020B0604020202020204" pitchFamily="34" charset="0"/>
              </a:defRPr>
            </a:lvl4pPr>
            <a:lvl5pPr algn="ct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9" name="Picture 18" descr="A cartoon of a ladybug&#10;&#10;AI-generated content may be incorrect.">
            <a:extLst>
              <a:ext uri="{FF2B5EF4-FFF2-40B4-BE49-F238E27FC236}">
                <a16:creationId xmlns:a16="http://schemas.microsoft.com/office/drawing/2014/main" id="{B354EA36-EDD9-96C6-D43C-C7084C11CD7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11303463">
            <a:off x="3534907" y="542741"/>
            <a:ext cx="1034002" cy="1013055"/>
          </a:xfrm>
          <a:prstGeom prst="rect">
            <a:avLst/>
          </a:prstGeom>
        </p:spPr>
      </p:pic>
      <p:pic>
        <p:nvPicPr>
          <p:cNvPr id="20" name="Picture 19" descr="A brown bug with black lines&#10;&#10;AI-generated content may be incorrect.">
            <a:extLst>
              <a:ext uri="{FF2B5EF4-FFF2-40B4-BE49-F238E27FC236}">
                <a16:creationId xmlns:a16="http://schemas.microsoft.com/office/drawing/2014/main" id="{7070650D-51DD-B105-F8C4-66858185971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0800000">
            <a:off x="388384" y="4809926"/>
            <a:ext cx="2451101" cy="2391317"/>
          </a:xfrm>
          <a:prstGeom prst="rect">
            <a:avLst/>
          </a:prstGeom>
        </p:spPr>
      </p:pic>
    </p:spTree>
    <p:extLst>
      <p:ext uri="{BB962C8B-B14F-4D97-AF65-F5344CB8AC3E}">
        <p14:creationId xmlns:p14="http://schemas.microsoft.com/office/powerpoint/2010/main" val="30596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AD5DD-B53F-7C06-E4DF-2168CE83DACE}"/>
              </a:ext>
            </a:extLst>
          </p:cNvPr>
          <p:cNvSpPr>
            <a:spLocks noGrp="1" noRot="1" noMove="1" noResize="1" noEditPoints="1" noAdjustHandles="1" noChangeArrowheads="1" noChangeShapeType="1"/>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3">
            <a:extLst>
              <a:ext uri="{FF2B5EF4-FFF2-40B4-BE49-F238E27FC236}">
                <a16:creationId xmlns:a16="http://schemas.microsoft.com/office/drawing/2014/main" id="{81561C00-F283-C4B9-36A8-2B9718747E43}"/>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12" name="Picture Placeholder 4">
            <a:extLst>
              <a:ext uri="{FF2B5EF4-FFF2-40B4-BE49-F238E27FC236}">
                <a16:creationId xmlns:a16="http://schemas.microsoft.com/office/drawing/2014/main" id="{40A6AEAA-F9AE-91E0-6F48-D5D2190B9060}"/>
              </a:ext>
            </a:extLst>
          </p:cNvPr>
          <p:cNvSpPr>
            <a:spLocks noGrp="1"/>
          </p:cNvSpPr>
          <p:nvPr>
            <p:ph type="pic" sz="quarter" idx="10"/>
          </p:nvPr>
        </p:nvSpPr>
        <p:spPr>
          <a:xfrm>
            <a:off x="6390861" y="730710"/>
            <a:ext cx="5410614" cy="5396580"/>
          </a:xfrm>
          <a:prstGeom prst="rect">
            <a:avLst/>
          </a:prstGeom>
        </p:spPr>
        <p:txBody>
          <a:bodyPr/>
          <a:lstStyle/>
          <a:p>
            <a:endParaRPr lang="en-US" dirty="0"/>
          </a:p>
        </p:txBody>
      </p:sp>
      <p:sp>
        <p:nvSpPr>
          <p:cNvPr id="14" name="TextBox 13">
            <a:extLst>
              <a:ext uri="{FF2B5EF4-FFF2-40B4-BE49-F238E27FC236}">
                <a16:creationId xmlns:a16="http://schemas.microsoft.com/office/drawing/2014/main" id="{4F5071D8-D1CA-E46E-173E-A457BAEFCCA1}"/>
              </a:ext>
            </a:extLst>
          </p:cNvPr>
          <p:cNvSpPr txBox="1"/>
          <p:nvPr userDrawn="1"/>
        </p:nvSpPr>
        <p:spPr>
          <a:xfrm>
            <a:off x="203718" y="6360311"/>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sp>
        <p:nvSpPr>
          <p:cNvPr id="16" name="Text Placeholder 34">
            <a:extLst>
              <a:ext uri="{FF2B5EF4-FFF2-40B4-BE49-F238E27FC236}">
                <a16:creationId xmlns:a16="http://schemas.microsoft.com/office/drawing/2014/main" id="{1610E243-7AD1-AB9E-794E-F3ACF0297CD3}"/>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3509FC14-A520-9A43-984A-C4572ACDFAA1}"/>
              </a:ext>
            </a:extLst>
          </p:cNvPr>
          <p:cNvSpPr>
            <a:spLocks noGrp="1"/>
          </p:cNvSpPr>
          <p:nvPr>
            <p:ph sz="half" idx="2"/>
          </p:nvPr>
        </p:nvSpPr>
        <p:spPr>
          <a:xfrm>
            <a:off x="390525" y="1555587"/>
            <a:ext cx="5705475"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175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multiple imag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DAD020-7F4F-91DC-DDC8-9BE53A6EBAF3}"/>
              </a:ext>
            </a:extLst>
          </p:cNvPr>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3">
            <a:extLst>
              <a:ext uri="{FF2B5EF4-FFF2-40B4-BE49-F238E27FC236}">
                <a16:creationId xmlns:a16="http://schemas.microsoft.com/office/drawing/2014/main" id="{EB991DE8-E27A-3DBE-9858-FE0C903106C2}"/>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15" name="Picture Placeholder 4">
            <a:extLst>
              <a:ext uri="{FF2B5EF4-FFF2-40B4-BE49-F238E27FC236}">
                <a16:creationId xmlns:a16="http://schemas.microsoft.com/office/drawing/2014/main" id="{7D202456-39CF-D37F-DA58-5720D00239CE}"/>
              </a:ext>
            </a:extLst>
          </p:cNvPr>
          <p:cNvSpPr>
            <a:spLocks noGrp="1"/>
          </p:cNvSpPr>
          <p:nvPr>
            <p:ph type="pic" sz="quarter" idx="10"/>
          </p:nvPr>
        </p:nvSpPr>
        <p:spPr>
          <a:xfrm>
            <a:off x="6390861" y="730710"/>
            <a:ext cx="5410614" cy="2698290"/>
          </a:xfrm>
          <a:prstGeom prst="rect">
            <a:avLst/>
          </a:prstGeom>
        </p:spPr>
        <p:txBody>
          <a:bodyPr/>
          <a:lstStyle/>
          <a:p>
            <a:endParaRPr lang="en-US" dirty="0"/>
          </a:p>
        </p:txBody>
      </p:sp>
      <p:sp>
        <p:nvSpPr>
          <p:cNvPr id="17" name="TextBox 16">
            <a:extLst>
              <a:ext uri="{FF2B5EF4-FFF2-40B4-BE49-F238E27FC236}">
                <a16:creationId xmlns:a16="http://schemas.microsoft.com/office/drawing/2014/main" id="{F390A6B0-E7B4-B066-9E3E-509E5BBF67F5}"/>
              </a:ext>
            </a:extLst>
          </p:cNvPr>
          <p:cNvSpPr txBox="1"/>
          <p:nvPr userDrawn="1"/>
        </p:nvSpPr>
        <p:spPr>
          <a:xfrm>
            <a:off x="203718" y="6360311"/>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sp>
        <p:nvSpPr>
          <p:cNvPr id="9" name="Picture Placeholder 4">
            <a:extLst>
              <a:ext uri="{FF2B5EF4-FFF2-40B4-BE49-F238E27FC236}">
                <a16:creationId xmlns:a16="http://schemas.microsoft.com/office/drawing/2014/main" id="{26BFE363-5C20-A6BF-C66D-C0D6A21144F3}"/>
              </a:ext>
            </a:extLst>
          </p:cNvPr>
          <p:cNvSpPr>
            <a:spLocks noGrp="1"/>
          </p:cNvSpPr>
          <p:nvPr>
            <p:ph type="pic" sz="quarter" idx="11"/>
          </p:nvPr>
        </p:nvSpPr>
        <p:spPr>
          <a:xfrm>
            <a:off x="9153939" y="3523465"/>
            <a:ext cx="2647535" cy="2698429"/>
          </a:xfrm>
          <a:prstGeom prst="rect">
            <a:avLst/>
          </a:prstGeom>
        </p:spPr>
        <p:txBody>
          <a:bodyPr/>
          <a:lstStyle/>
          <a:p>
            <a:endParaRPr lang="en-US" dirty="0"/>
          </a:p>
        </p:txBody>
      </p:sp>
      <p:pic>
        <p:nvPicPr>
          <p:cNvPr id="19" name="Picture 18" descr="A brown bug with black lines&#10;&#10;AI-generated content may be incorrect.">
            <a:extLst>
              <a:ext uri="{FF2B5EF4-FFF2-40B4-BE49-F238E27FC236}">
                <a16:creationId xmlns:a16="http://schemas.microsoft.com/office/drawing/2014/main" id="{12DEF414-AAB9-E0EA-C9BC-699DF3E644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1956907">
            <a:off x="7020724" y="3728910"/>
            <a:ext cx="721691" cy="704089"/>
          </a:xfrm>
          <a:prstGeom prst="rect">
            <a:avLst/>
          </a:prstGeom>
        </p:spPr>
      </p:pic>
      <p:pic>
        <p:nvPicPr>
          <p:cNvPr id="20" name="Picture 19" descr="A cartoon of a ladybug&#10;&#10;AI-generated content may be incorrect.">
            <a:extLst>
              <a:ext uri="{FF2B5EF4-FFF2-40B4-BE49-F238E27FC236}">
                <a16:creationId xmlns:a16="http://schemas.microsoft.com/office/drawing/2014/main" id="{7F23B878-EA3A-1BF5-9669-39C33C5B89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3707238">
            <a:off x="7820915" y="4139435"/>
            <a:ext cx="1091783" cy="1069666"/>
          </a:xfrm>
          <a:prstGeom prst="rect">
            <a:avLst/>
          </a:prstGeom>
        </p:spPr>
      </p:pic>
      <p:pic>
        <p:nvPicPr>
          <p:cNvPr id="21" name="Picture 20" descr="A yellow bug with black lines&#10;&#10;AI-generated content may be incorrect.">
            <a:extLst>
              <a:ext uri="{FF2B5EF4-FFF2-40B4-BE49-F238E27FC236}">
                <a16:creationId xmlns:a16="http://schemas.microsoft.com/office/drawing/2014/main" id="{32FA5EE2-24AC-868C-BED5-39ACD281C90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5400000">
            <a:off x="6152716" y="4776681"/>
            <a:ext cx="1543998" cy="1589409"/>
          </a:xfrm>
          <a:prstGeom prst="rect">
            <a:avLst/>
          </a:prstGeom>
        </p:spPr>
      </p:pic>
      <p:sp>
        <p:nvSpPr>
          <p:cNvPr id="22" name="Content Placeholder 3">
            <a:extLst>
              <a:ext uri="{FF2B5EF4-FFF2-40B4-BE49-F238E27FC236}">
                <a16:creationId xmlns:a16="http://schemas.microsoft.com/office/drawing/2014/main" id="{02C042CF-FCD8-D938-5C37-B92A5F33BB90}"/>
              </a:ext>
            </a:extLst>
          </p:cNvPr>
          <p:cNvSpPr>
            <a:spLocks noGrp="1"/>
          </p:cNvSpPr>
          <p:nvPr>
            <p:ph sz="half" idx="2"/>
          </p:nvPr>
        </p:nvSpPr>
        <p:spPr>
          <a:xfrm>
            <a:off x="390525" y="1555587"/>
            <a:ext cx="5705475" cy="466630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34">
            <a:extLst>
              <a:ext uri="{FF2B5EF4-FFF2-40B4-BE49-F238E27FC236}">
                <a16:creationId xmlns:a16="http://schemas.microsoft.com/office/drawing/2014/main" id="{ADB305B9-5585-5DC4-17E3-15CC37AF48A7}"/>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23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9D16ED-2A65-A653-3169-0AE92DA17B40}"/>
              </a:ext>
            </a:extLst>
          </p:cNvPr>
          <p:cNvSpPr/>
          <p:nvPr userDrawn="1"/>
        </p:nvSpPr>
        <p:spPr>
          <a:xfrm>
            <a:off x="-3555886" y="7143189"/>
            <a:ext cx="11385256" cy="5392075"/>
          </a:xfrm>
          <a:prstGeom prst="rect">
            <a:avLst/>
          </a:prstGeom>
          <a:noFill/>
          <a:ln w="3175">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eonik" panose="020B0503030300000000" pitchFamily="34" charset="0"/>
            </a:endParaRPr>
          </a:p>
        </p:txBody>
      </p:sp>
    </p:spTree>
    <p:extLst>
      <p:ext uri="{BB962C8B-B14F-4D97-AF65-F5344CB8AC3E}">
        <p14:creationId xmlns:p14="http://schemas.microsoft.com/office/powerpoint/2010/main" val="2492234751"/>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6" r:id="rId4"/>
    <p:sldLayoutId id="2147483657" r:id="rId5"/>
    <p:sldLayoutId id="2147483652" r:id="rId6"/>
    <p:sldLayoutId id="2147483658" r:id="rId7"/>
    <p:sldLayoutId id="2147483653" r:id="rId8"/>
    <p:sldLayoutId id="2147483654" r:id="rId9"/>
    <p:sldLayoutId id="2147483659" r:id="rId10"/>
    <p:sldLayoutId id="2147483660" r:id="rId11"/>
    <p:sldLayoutId id="2147483661" r:id="rId12"/>
    <p:sldLayoutId id="2147483662"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chool-bookings@nhm.ac.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adybug on a leaf&#10;&#10;AI-generated content may be incorrect.">
            <a:extLst>
              <a:ext uri="{FF2B5EF4-FFF2-40B4-BE49-F238E27FC236}">
                <a16:creationId xmlns:a16="http://schemas.microsoft.com/office/drawing/2014/main" id="{840884B9-6D38-19AF-50F0-2790E91BE33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57AEE68-69A0-418F-916D-BC8E1C3B15BB}"/>
              </a:ext>
            </a:extLst>
          </p:cNvPr>
          <p:cNvSpPr>
            <a:spLocks noGrp="1"/>
          </p:cNvSpPr>
          <p:nvPr>
            <p:ph type="body" sz="quarter" idx="12"/>
          </p:nvPr>
        </p:nvSpPr>
        <p:spPr/>
        <p:txBody>
          <a:bodyPr/>
          <a:lstStyle/>
          <a:p>
            <a:pPr marL="0" indent="0">
              <a:buNone/>
            </a:pPr>
            <a:r>
              <a:rPr lang="en-US" dirty="0"/>
              <a:t>Ladybird genetics</a:t>
            </a:r>
          </a:p>
        </p:txBody>
      </p:sp>
    </p:spTree>
    <p:extLst>
      <p:ext uri="{BB962C8B-B14F-4D97-AF65-F5344CB8AC3E}">
        <p14:creationId xmlns:p14="http://schemas.microsoft.com/office/powerpoint/2010/main" val="85610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705F43-E808-15D9-3963-18E775E3E9A8}"/>
              </a:ext>
            </a:extLst>
          </p:cNvPr>
          <p:cNvSpPr>
            <a:spLocks noGrp="1"/>
          </p:cNvSpPr>
          <p:nvPr>
            <p:ph type="title"/>
          </p:nvPr>
        </p:nvSpPr>
        <p:spPr/>
        <p:txBody>
          <a:bodyPr/>
          <a:lstStyle/>
          <a:p>
            <a:r>
              <a:rPr lang="en-GB" dirty="0"/>
              <a:t>Sources</a:t>
            </a:r>
          </a:p>
        </p:txBody>
      </p:sp>
      <p:sp>
        <p:nvSpPr>
          <p:cNvPr id="13" name="Text Placeholder 12">
            <a:extLst>
              <a:ext uri="{FF2B5EF4-FFF2-40B4-BE49-F238E27FC236}">
                <a16:creationId xmlns:a16="http://schemas.microsoft.com/office/drawing/2014/main" id="{B8A36BE8-9E5F-1000-C7C3-EC81A72E7DC3}"/>
              </a:ext>
            </a:extLst>
          </p:cNvPr>
          <p:cNvSpPr>
            <a:spLocks noGrp="1"/>
          </p:cNvSpPr>
          <p:nvPr>
            <p:ph type="body" sz="quarter" idx="4294967295"/>
          </p:nvPr>
        </p:nvSpPr>
        <p:spPr>
          <a:xfrm>
            <a:off x="9258230" y="6447941"/>
            <a:ext cx="2589213" cy="588962"/>
          </a:xfrm>
          <a:prstGeom prst="rect">
            <a:avLst/>
          </a:prstGeom>
        </p:spPr>
        <p:txBody>
          <a:bodyPr/>
          <a:lstStyle/>
          <a:p>
            <a:pPr marL="0" indent="0">
              <a:buNone/>
            </a:pPr>
            <a:r>
              <a:rPr lang="en-US" dirty="0"/>
              <a:t>Ladybird genetics</a:t>
            </a:r>
          </a:p>
          <a:p>
            <a:pPr marL="0" indent="0">
              <a:buNone/>
            </a:pPr>
            <a:endParaRPr lang="en-GB" dirty="0"/>
          </a:p>
        </p:txBody>
      </p:sp>
      <p:sp>
        <p:nvSpPr>
          <p:cNvPr id="7" name="Content Placeholder 6">
            <a:extLst>
              <a:ext uri="{FF2B5EF4-FFF2-40B4-BE49-F238E27FC236}">
                <a16:creationId xmlns:a16="http://schemas.microsoft.com/office/drawing/2014/main" id="{3091A8AF-947F-38A2-5711-57DB993C4C61}"/>
              </a:ext>
            </a:extLst>
          </p:cNvPr>
          <p:cNvSpPr>
            <a:spLocks noGrp="1"/>
          </p:cNvSpPr>
          <p:nvPr>
            <p:ph sz="half" idx="2"/>
          </p:nvPr>
        </p:nvSpPr>
        <p:spPr>
          <a:xfrm>
            <a:off x="390525" y="1419266"/>
            <a:ext cx="11456918" cy="2096291"/>
          </a:xfrm>
        </p:spPr>
        <p:txBody>
          <a:bodyPr>
            <a:normAutofit/>
          </a:bodyPr>
          <a:lstStyle/>
          <a:p>
            <a:pPr>
              <a:buFont typeface="+mj-lt"/>
              <a:buAutoNum type="arabicPeriod"/>
            </a:pPr>
            <a:r>
              <a:rPr lang="en-GB" sz="1600" dirty="0"/>
              <a:t>Ando, T. et. al. (2018). Repeated inversions within a pannier intron drive diversification of intraspecific colour patterns of ladybird beetles. Nature Communications. 9. 10.1038/s41467-018-06116-1. </a:t>
            </a:r>
          </a:p>
          <a:p>
            <a:pPr>
              <a:buFont typeface="+mj-lt"/>
              <a:buAutoNum type="arabicPeriod"/>
            </a:pPr>
            <a:r>
              <a:rPr lang="en-GB" sz="1600" dirty="0"/>
              <a:t>Gautier, M. et.al. (2018). The Genomic Basis of </a:t>
            </a:r>
            <a:r>
              <a:rPr lang="en-GB" sz="1600" dirty="0" err="1"/>
              <a:t>Color</a:t>
            </a:r>
            <a:r>
              <a:rPr lang="en-GB" sz="1600" dirty="0"/>
              <a:t> Pattern Polymorphism in the Harlequin Ladybird. Current Biology. 28. 10.1016/j.cub.2018.08.023. </a:t>
            </a:r>
          </a:p>
          <a:p>
            <a:pPr>
              <a:buFont typeface="+mj-lt"/>
              <a:buAutoNum type="arabicPeriod"/>
            </a:pPr>
            <a:r>
              <a:rPr lang="en-GB" sz="1600" b="0" i="0" dirty="0">
                <a:solidFill>
                  <a:srgbClr val="212121"/>
                </a:solidFill>
                <a:effectLst/>
              </a:rPr>
              <a:t>Zhang, Y . et. al. (2021). Aspartate-</a:t>
            </a:r>
            <a:r>
              <a:rPr lang="el-GR" sz="1600" b="0" i="0" dirty="0">
                <a:solidFill>
                  <a:srgbClr val="212121"/>
                </a:solidFill>
                <a:effectLst/>
              </a:rPr>
              <a:t>β-</a:t>
            </a:r>
            <a:r>
              <a:rPr lang="en-GB" sz="1600" b="0" i="0" dirty="0">
                <a:solidFill>
                  <a:srgbClr val="212121"/>
                </a:solidFill>
                <a:effectLst/>
              </a:rPr>
              <a:t>alanine-NBAD pathway regulates pupal melanin pigmentation plasticity of ladybird Harmonia </a:t>
            </a:r>
            <a:r>
              <a:rPr lang="en-GB" sz="1600" b="0" i="0" dirty="0" err="1">
                <a:solidFill>
                  <a:srgbClr val="212121"/>
                </a:solidFill>
                <a:effectLst/>
              </a:rPr>
              <a:t>axyridis</a:t>
            </a:r>
            <a:r>
              <a:rPr lang="en-GB" sz="1600" b="0" i="0" dirty="0">
                <a:solidFill>
                  <a:srgbClr val="212121"/>
                </a:solidFill>
                <a:effectLst/>
              </a:rPr>
              <a:t>. </a:t>
            </a:r>
            <a:r>
              <a:rPr lang="en-GB" sz="1600" b="0" i="1" dirty="0">
                <a:solidFill>
                  <a:srgbClr val="212121"/>
                </a:solidFill>
                <a:effectLst/>
              </a:rPr>
              <a:t>Insect science</a:t>
            </a:r>
            <a:r>
              <a:rPr lang="en-GB" sz="1600" b="0" i="0" dirty="0">
                <a:solidFill>
                  <a:srgbClr val="212121"/>
                </a:solidFill>
                <a:effectLst/>
              </a:rPr>
              <a:t>, </a:t>
            </a:r>
            <a:r>
              <a:rPr lang="en-GB" sz="1600" b="0" i="1" dirty="0">
                <a:solidFill>
                  <a:srgbClr val="212121"/>
                </a:solidFill>
                <a:effectLst/>
              </a:rPr>
              <a:t>28</a:t>
            </a:r>
            <a:r>
              <a:rPr lang="en-GB" sz="1600" b="0" i="0" dirty="0">
                <a:solidFill>
                  <a:srgbClr val="212121"/>
                </a:solidFill>
                <a:effectLst/>
              </a:rPr>
              <a:t>(6), 1651–1663. https://doi.org/10.1111/1744-7917.12877</a:t>
            </a:r>
            <a:endParaRPr lang="en-GB" sz="3600" dirty="0"/>
          </a:p>
          <a:p>
            <a:endParaRPr lang="en-GB" dirty="0"/>
          </a:p>
        </p:txBody>
      </p:sp>
    </p:spTree>
    <p:extLst>
      <p:ext uri="{BB962C8B-B14F-4D97-AF65-F5344CB8AC3E}">
        <p14:creationId xmlns:p14="http://schemas.microsoft.com/office/powerpoint/2010/main" val="2522220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E7B6-027A-E137-E528-6D2237BA0E3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8AEC6B3-BFA2-01F6-998C-6A17A0D7C085}"/>
              </a:ext>
            </a:extLst>
          </p:cNvPr>
          <p:cNvSpPr>
            <a:spLocks noGrp="1"/>
          </p:cNvSpPr>
          <p:nvPr>
            <p:ph sz="half" idx="2"/>
          </p:nvPr>
        </p:nvSpPr>
        <p:spPr>
          <a:xfrm>
            <a:off x="390525" y="1555587"/>
            <a:ext cx="7588818" cy="4571703"/>
          </a:xfrm>
        </p:spPr>
        <p:txBody>
          <a:bodyPr>
            <a:normAutofit/>
          </a:bodyPr>
          <a:lstStyle/>
          <a:p>
            <a:pPr marL="0" indent="0">
              <a:buNone/>
            </a:pPr>
            <a:r>
              <a:rPr lang="en-GB" sz="2400" dirty="0"/>
              <a:t>We hope you found this resource useful!</a:t>
            </a:r>
          </a:p>
          <a:p>
            <a:pPr marL="0" indent="0">
              <a:buNone/>
            </a:pPr>
            <a:endParaRPr lang="en-GB" sz="2400" dirty="0"/>
          </a:p>
          <a:p>
            <a:pPr marL="0" indent="0">
              <a:buNone/>
            </a:pPr>
            <a:r>
              <a:rPr lang="en-GB" sz="2400" dirty="0"/>
              <a:t>Send your feedback to </a:t>
            </a:r>
            <a:r>
              <a:rPr lang="en-GB" sz="2400" dirty="0">
                <a:hlinkClick r:id="rId2"/>
              </a:rPr>
              <a:t>school-bookings@nhm.ac.uk</a:t>
            </a: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This resource was produced with support from Evolution Education Trust.</a:t>
            </a:r>
          </a:p>
        </p:txBody>
      </p:sp>
    </p:spTree>
    <p:extLst>
      <p:ext uri="{BB962C8B-B14F-4D97-AF65-F5344CB8AC3E}">
        <p14:creationId xmlns:p14="http://schemas.microsoft.com/office/powerpoint/2010/main" val="254220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3826979-BAF2-6BFC-F42D-9E8AC9D81DE6}"/>
              </a:ext>
            </a:extLst>
          </p:cNvPr>
          <p:cNvSpPr>
            <a:spLocks noGrp="1"/>
          </p:cNvSpPr>
          <p:nvPr>
            <p:ph type="title"/>
          </p:nvPr>
        </p:nvSpPr>
        <p:spPr>
          <a:xfrm>
            <a:off x="390525" y="392780"/>
            <a:ext cx="5705475" cy="402350"/>
          </a:xfrm>
        </p:spPr>
        <p:txBody>
          <a:bodyPr/>
          <a:lstStyle/>
          <a:p>
            <a:r>
              <a:rPr lang="en-GB" dirty="0"/>
              <a:t>Vocabulary</a:t>
            </a:r>
            <a:endParaRPr lang="en-US" dirty="0"/>
          </a:p>
        </p:txBody>
      </p:sp>
      <p:sp>
        <p:nvSpPr>
          <p:cNvPr id="14" name="Text Placeholder 3">
            <a:extLst>
              <a:ext uri="{FF2B5EF4-FFF2-40B4-BE49-F238E27FC236}">
                <a16:creationId xmlns:a16="http://schemas.microsoft.com/office/drawing/2014/main" id="{E189455C-ECCE-4EF7-EB2E-3E81F7D1F8B0}"/>
              </a:ext>
            </a:extLst>
          </p:cNvPr>
          <p:cNvSpPr>
            <a:spLocks noGrp="1"/>
          </p:cNvSpPr>
          <p:nvPr>
            <p:ph type="body" sz="quarter" idx="11"/>
          </p:nvPr>
        </p:nvSpPr>
        <p:spPr>
          <a:xfrm>
            <a:off x="9258230" y="6447941"/>
            <a:ext cx="2589213" cy="588962"/>
          </a:xfrm>
        </p:spPr>
        <p:txBody>
          <a:bodyPr/>
          <a:lstStyle/>
          <a:p>
            <a:pPr marL="0" indent="0">
              <a:buNone/>
            </a:pPr>
            <a:r>
              <a:rPr lang="en-US" dirty="0"/>
              <a:t>Ladybird genetics</a:t>
            </a:r>
          </a:p>
        </p:txBody>
      </p:sp>
      <p:sp>
        <p:nvSpPr>
          <p:cNvPr id="16" name="Content Placeholder 4">
            <a:extLst>
              <a:ext uri="{FF2B5EF4-FFF2-40B4-BE49-F238E27FC236}">
                <a16:creationId xmlns:a16="http://schemas.microsoft.com/office/drawing/2014/main" id="{D91C720F-48A2-B2F9-8B9E-8A7FD0932BE2}"/>
              </a:ext>
            </a:extLst>
          </p:cNvPr>
          <p:cNvSpPr>
            <a:spLocks noGrp="1"/>
          </p:cNvSpPr>
          <p:nvPr>
            <p:ph sz="half" idx="2"/>
          </p:nvPr>
        </p:nvSpPr>
        <p:spPr>
          <a:xfrm>
            <a:off x="390525" y="1152937"/>
            <a:ext cx="5136335" cy="4473163"/>
          </a:xfrm>
        </p:spPr>
        <p:txBody>
          <a:bodyPr>
            <a:normAutofit lnSpcReduction="10000"/>
          </a:bodyPr>
          <a:lstStyle/>
          <a:p>
            <a:pPr marL="0" indent="0">
              <a:lnSpc>
                <a:spcPct val="120000"/>
              </a:lnSpc>
              <a:spcBef>
                <a:spcPts val="2400"/>
              </a:spcBef>
              <a:buNone/>
            </a:pPr>
            <a:r>
              <a:rPr lang="en-GB" sz="1600" b="1" dirty="0"/>
              <a:t>Genome</a:t>
            </a:r>
            <a:r>
              <a:rPr lang="en-GB" sz="1600" dirty="0"/>
              <a:t> – The entire DNA sequence of an organism. (A recipe book)</a:t>
            </a:r>
          </a:p>
          <a:p>
            <a:pPr marL="0" indent="0">
              <a:lnSpc>
                <a:spcPct val="120000"/>
              </a:lnSpc>
              <a:spcBef>
                <a:spcPts val="2400"/>
              </a:spcBef>
              <a:buNone/>
            </a:pPr>
            <a:r>
              <a:rPr lang="en-GB" sz="1600" b="1" dirty="0"/>
              <a:t>DNA</a:t>
            </a:r>
            <a:r>
              <a:rPr lang="en-GB" sz="1600" dirty="0"/>
              <a:t> – The molecule which carries genetic information. (The language of the recipe book)</a:t>
            </a:r>
          </a:p>
          <a:p>
            <a:pPr marL="0" indent="0">
              <a:lnSpc>
                <a:spcPct val="120000"/>
              </a:lnSpc>
              <a:spcBef>
                <a:spcPts val="2400"/>
              </a:spcBef>
              <a:buNone/>
            </a:pPr>
            <a:r>
              <a:rPr lang="en-GB" sz="1600" b="1" dirty="0"/>
              <a:t>Genes</a:t>
            </a:r>
            <a:r>
              <a:rPr lang="en-GB" sz="1600" dirty="0"/>
              <a:t> – Sections of DNA which code for proteins. (Recipes within a recipe book.)</a:t>
            </a:r>
          </a:p>
          <a:p>
            <a:pPr marL="0" indent="0">
              <a:lnSpc>
                <a:spcPct val="120000"/>
              </a:lnSpc>
              <a:spcBef>
                <a:spcPts val="2400"/>
              </a:spcBef>
              <a:buNone/>
            </a:pPr>
            <a:r>
              <a:rPr lang="en-GB" sz="1600" b="1" dirty="0"/>
              <a:t>Alleles</a:t>
            </a:r>
            <a:r>
              <a:rPr lang="en-GB" sz="1600" dirty="0"/>
              <a:t> – Versions of a gene. (Spicy, mild etc. versions of a recipe)</a:t>
            </a:r>
          </a:p>
          <a:p>
            <a:pPr marL="0" indent="0">
              <a:lnSpc>
                <a:spcPct val="120000"/>
              </a:lnSpc>
              <a:spcBef>
                <a:spcPts val="2400"/>
              </a:spcBef>
              <a:buNone/>
            </a:pPr>
            <a:r>
              <a:rPr lang="en-GB" sz="1600" b="1" dirty="0"/>
              <a:t>Phenotype </a:t>
            </a:r>
            <a:r>
              <a:rPr lang="en-GB" sz="1600" dirty="0"/>
              <a:t>– Observable characteristics at the organism level. (What the dinner table looks like once all the dishes are on it.) </a:t>
            </a:r>
            <a:endParaRPr lang="en-GB" sz="1600" b="1" dirty="0"/>
          </a:p>
          <a:p>
            <a:pPr marL="0" indent="0">
              <a:buNone/>
            </a:pPr>
            <a:endParaRPr lang="en-US" dirty="0"/>
          </a:p>
        </p:txBody>
      </p:sp>
      <p:pic>
        <p:nvPicPr>
          <p:cNvPr id="8" name="Picture Placeholder 7" descr="A group of ladybugs on a rock&#10;&#10;AI-generated content may be incorrect.">
            <a:extLst>
              <a:ext uri="{FF2B5EF4-FFF2-40B4-BE49-F238E27FC236}">
                <a16:creationId xmlns:a16="http://schemas.microsoft.com/office/drawing/2014/main" id="{652F6A8D-A607-D469-2370-2BB86DC06EA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6391275" y="392113"/>
            <a:ext cx="5410200" cy="5551487"/>
          </a:xfrm>
          <a:prstGeom prst="rect">
            <a:avLst/>
          </a:prstGeom>
        </p:spPr>
      </p:pic>
    </p:spTree>
    <p:extLst>
      <p:ext uri="{BB962C8B-B14F-4D97-AF65-F5344CB8AC3E}">
        <p14:creationId xmlns:p14="http://schemas.microsoft.com/office/powerpoint/2010/main" val="307453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910668-8BF2-106B-5EF5-96E453BF00CA}"/>
              </a:ext>
            </a:extLst>
          </p:cNvPr>
          <p:cNvSpPr>
            <a:spLocks noGrp="1"/>
          </p:cNvSpPr>
          <p:nvPr>
            <p:ph type="title"/>
          </p:nvPr>
        </p:nvSpPr>
        <p:spPr/>
        <p:txBody>
          <a:bodyPr/>
          <a:lstStyle/>
          <a:p>
            <a:r>
              <a:rPr lang="en-GB" dirty="0"/>
              <a:t>Genetic factors affecting colour</a:t>
            </a:r>
          </a:p>
        </p:txBody>
      </p:sp>
      <p:sp>
        <p:nvSpPr>
          <p:cNvPr id="10" name="Text Placeholder 9">
            <a:extLst>
              <a:ext uri="{FF2B5EF4-FFF2-40B4-BE49-F238E27FC236}">
                <a16:creationId xmlns:a16="http://schemas.microsoft.com/office/drawing/2014/main" id="{6BBDC929-4E8A-81FF-6A0A-51E7A99E9594}"/>
              </a:ext>
            </a:extLst>
          </p:cNvPr>
          <p:cNvSpPr>
            <a:spLocks noGrp="1"/>
          </p:cNvSpPr>
          <p:nvPr>
            <p:ph type="body" sz="quarter" idx="4294967295"/>
          </p:nvPr>
        </p:nvSpPr>
        <p:spPr>
          <a:xfrm>
            <a:off x="9258230" y="6447941"/>
            <a:ext cx="2589213" cy="588962"/>
          </a:xfrm>
          <a:prstGeom prst="rect">
            <a:avLst/>
          </a:prstGeom>
        </p:spPr>
        <p:txBody>
          <a:bodyPr/>
          <a:lstStyle/>
          <a:p>
            <a:pPr marL="0" indent="0" algn="r">
              <a:buNone/>
            </a:pPr>
            <a:r>
              <a:rPr lang="en-US" sz="1200" dirty="0">
                <a:latin typeface="Arial" panose="020B0604020202020204" pitchFamily="34" charset="0"/>
                <a:cs typeface="Arial" panose="020B0604020202020204" pitchFamily="34" charset="0"/>
              </a:rPr>
              <a:t>Ladybird genetics</a:t>
            </a:r>
          </a:p>
          <a:p>
            <a:pPr algn="r"/>
            <a:endParaRPr lang="en-GB" sz="1200"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CC67A65A-3A2D-F5A1-78A1-7446BB11C56D}"/>
              </a:ext>
            </a:extLst>
          </p:cNvPr>
          <p:cNvSpPr>
            <a:spLocks noGrp="1"/>
          </p:cNvSpPr>
          <p:nvPr>
            <p:ph sz="half" idx="2"/>
          </p:nvPr>
        </p:nvSpPr>
        <p:spPr>
          <a:xfrm>
            <a:off x="390525" y="1152937"/>
            <a:ext cx="11456918" cy="2083244"/>
          </a:xfrm>
        </p:spPr>
        <p:txBody>
          <a:bodyPr>
            <a:normAutofit/>
          </a:bodyPr>
          <a:lstStyle/>
          <a:p>
            <a:pPr marL="0" indent="0">
              <a:buNone/>
            </a:pPr>
            <a:r>
              <a:rPr lang="en-GB" sz="2000" i="1" dirty="0"/>
              <a:t>Pannier</a:t>
            </a:r>
            <a:r>
              <a:rPr lang="en-GB" sz="2000" dirty="0"/>
              <a:t> gene – promotes production of melanin (black pigments) and suppresses production of carotenoids (red/orange pigments)</a:t>
            </a:r>
          </a:p>
          <a:p>
            <a:endParaRPr lang="en-GB" sz="2000" dirty="0"/>
          </a:p>
          <a:p>
            <a:pPr marL="0" indent="0">
              <a:buNone/>
            </a:pPr>
            <a:r>
              <a:rPr lang="en-GB" sz="2000" dirty="0"/>
              <a:t>In harlequin ladybirds, </a:t>
            </a:r>
            <a:r>
              <a:rPr lang="en-GB" sz="2000" i="1" dirty="0"/>
              <a:t>pannier</a:t>
            </a:r>
            <a:r>
              <a:rPr lang="en-GB" sz="2000" dirty="0"/>
              <a:t> has 4 major alleles associated with 4 common phenotypes. </a:t>
            </a:r>
            <a:r>
              <a:rPr lang="en-GB" sz="2000" baseline="30000" dirty="0"/>
              <a:t>1</a:t>
            </a:r>
          </a:p>
          <a:p>
            <a:endParaRPr lang="en-GB" sz="1400" dirty="0"/>
          </a:p>
        </p:txBody>
      </p:sp>
      <p:pic>
        <p:nvPicPr>
          <p:cNvPr id="11" name="Picture Placeholder 10">
            <a:extLst>
              <a:ext uri="{FF2B5EF4-FFF2-40B4-BE49-F238E27FC236}">
                <a16:creationId xmlns:a16="http://schemas.microsoft.com/office/drawing/2014/main" id="{4F088731-D91F-FB4A-2B2F-5A36A293CDC8}"/>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t="-1" b="-1"/>
          <a:stretch/>
        </p:blipFill>
        <p:spPr>
          <a:xfrm>
            <a:off x="2552823" y="3429000"/>
            <a:ext cx="7132321" cy="2083244"/>
          </a:xfrm>
          <a:prstGeom prst="rect">
            <a:avLst/>
          </a:prstGeom>
        </p:spPr>
      </p:pic>
      <p:sp>
        <p:nvSpPr>
          <p:cNvPr id="12" name="TextBox 11">
            <a:extLst>
              <a:ext uri="{FF2B5EF4-FFF2-40B4-BE49-F238E27FC236}">
                <a16:creationId xmlns:a16="http://schemas.microsoft.com/office/drawing/2014/main" id="{9E979A95-B2B3-4611-0FC8-C7188AD331D6}"/>
              </a:ext>
            </a:extLst>
          </p:cNvPr>
          <p:cNvSpPr txBox="1"/>
          <p:nvPr/>
        </p:nvSpPr>
        <p:spPr>
          <a:xfrm>
            <a:off x="2465359" y="5621572"/>
            <a:ext cx="6627392" cy="584775"/>
          </a:xfrm>
          <a:prstGeom prst="rect">
            <a:avLst/>
          </a:prstGeom>
          <a:noFill/>
        </p:spPr>
        <p:txBody>
          <a:bodyPr wrap="none" rtlCol="0">
            <a:spAutoFit/>
          </a:bodyPr>
          <a:lstStyle/>
          <a:p>
            <a:r>
              <a:rPr lang="en-GB" sz="1200" b="0" i="0" dirty="0">
                <a:solidFill>
                  <a:srgbClr val="222222"/>
                </a:solidFill>
                <a:effectLst/>
                <a:latin typeface="Harding"/>
              </a:rPr>
              <a:t>Four major alleles of the elytral colour patterns. </a:t>
            </a:r>
            <a:r>
              <a:rPr lang="en-GB" sz="1200" b="0" i="1" dirty="0" err="1">
                <a:solidFill>
                  <a:srgbClr val="222222"/>
                </a:solidFill>
                <a:effectLst/>
                <a:latin typeface="Harding"/>
              </a:rPr>
              <a:t>h</a:t>
            </a:r>
            <a:r>
              <a:rPr lang="en-GB" sz="1200" b="0" i="1" baseline="30000" dirty="0" err="1">
                <a:solidFill>
                  <a:srgbClr val="222222"/>
                </a:solidFill>
                <a:effectLst/>
                <a:latin typeface="Harding"/>
              </a:rPr>
              <a:t>C</a:t>
            </a:r>
            <a:r>
              <a:rPr lang="en-GB" sz="1200" b="0" i="0" dirty="0">
                <a:solidFill>
                  <a:srgbClr val="222222"/>
                </a:solidFill>
                <a:effectLst/>
                <a:latin typeface="Harding"/>
              </a:rPr>
              <a:t>, </a:t>
            </a:r>
            <a:r>
              <a:rPr lang="en-GB" sz="1200" b="0" i="1" dirty="0" err="1">
                <a:solidFill>
                  <a:srgbClr val="222222"/>
                </a:solidFill>
                <a:effectLst/>
                <a:latin typeface="Harding"/>
              </a:rPr>
              <a:t>conspicua</a:t>
            </a:r>
            <a:r>
              <a:rPr lang="en-GB" sz="1200" b="0" i="0" dirty="0">
                <a:solidFill>
                  <a:srgbClr val="222222"/>
                </a:solidFill>
                <a:effectLst/>
                <a:latin typeface="Harding"/>
              </a:rPr>
              <a:t>; </a:t>
            </a:r>
            <a:r>
              <a:rPr lang="en-GB" sz="1200" b="0" i="1" dirty="0" err="1">
                <a:solidFill>
                  <a:srgbClr val="222222"/>
                </a:solidFill>
                <a:effectLst/>
                <a:latin typeface="Harding"/>
              </a:rPr>
              <a:t>h</a:t>
            </a:r>
            <a:r>
              <a:rPr lang="en-GB" sz="1200" b="0" i="1" baseline="30000" dirty="0" err="1">
                <a:solidFill>
                  <a:srgbClr val="222222"/>
                </a:solidFill>
                <a:effectLst/>
                <a:latin typeface="Harding"/>
              </a:rPr>
              <a:t>Sp</a:t>
            </a:r>
            <a:r>
              <a:rPr lang="en-GB" sz="1200" b="0" i="0" dirty="0">
                <a:solidFill>
                  <a:srgbClr val="222222"/>
                </a:solidFill>
                <a:effectLst/>
                <a:latin typeface="Harding"/>
              </a:rPr>
              <a:t>, </a:t>
            </a:r>
            <a:r>
              <a:rPr lang="en-GB" sz="1200" b="0" i="1" dirty="0">
                <a:solidFill>
                  <a:srgbClr val="222222"/>
                </a:solidFill>
                <a:effectLst/>
                <a:latin typeface="Harding"/>
              </a:rPr>
              <a:t>spectabilis</a:t>
            </a:r>
            <a:r>
              <a:rPr lang="en-GB" sz="1200" b="0" i="0" dirty="0">
                <a:solidFill>
                  <a:srgbClr val="222222"/>
                </a:solidFill>
                <a:effectLst/>
                <a:latin typeface="Harding"/>
              </a:rPr>
              <a:t>; </a:t>
            </a:r>
            <a:r>
              <a:rPr lang="en-GB" sz="1200" b="0" i="1" dirty="0" err="1">
                <a:solidFill>
                  <a:srgbClr val="222222"/>
                </a:solidFill>
                <a:effectLst/>
                <a:latin typeface="Harding"/>
              </a:rPr>
              <a:t>h</a:t>
            </a:r>
            <a:r>
              <a:rPr lang="en-GB" sz="1200" b="0" i="1" baseline="30000" dirty="0" err="1">
                <a:solidFill>
                  <a:srgbClr val="222222"/>
                </a:solidFill>
                <a:effectLst/>
                <a:latin typeface="Harding"/>
              </a:rPr>
              <a:t>A</a:t>
            </a:r>
            <a:r>
              <a:rPr lang="en-GB" sz="1200" b="0" i="0" dirty="0">
                <a:solidFill>
                  <a:srgbClr val="222222"/>
                </a:solidFill>
                <a:effectLst/>
                <a:latin typeface="Harding"/>
              </a:rPr>
              <a:t>, </a:t>
            </a:r>
            <a:r>
              <a:rPr lang="en-GB" sz="1200" b="0" i="1" dirty="0" err="1">
                <a:solidFill>
                  <a:srgbClr val="222222"/>
                </a:solidFill>
                <a:effectLst/>
                <a:latin typeface="Harding"/>
              </a:rPr>
              <a:t>axyridis</a:t>
            </a:r>
            <a:r>
              <a:rPr lang="en-GB" sz="1200" b="0" i="0" dirty="0">
                <a:solidFill>
                  <a:srgbClr val="222222"/>
                </a:solidFill>
                <a:effectLst/>
                <a:latin typeface="Harding"/>
              </a:rPr>
              <a:t>; </a:t>
            </a:r>
            <a:r>
              <a:rPr lang="en-GB" sz="1200" b="0" i="1" dirty="0">
                <a:solidFill>
                  <a:srgbClr val="222222"/>
                </a:solidFill>
                <a:effectLst/>
                <a:latin typeface="Harding"/>
              </a:rPr>
              <a:t>h, </a:t>
            </a:r>
            <a:r>
              <a:rPr lang="en-GB" sz="1200" b="0" i="1" dirty="0" err="1">
                <a:solidFill>
                  <a:srgbClr val="222222"/>
                </a:solidFill>
                <a:effectLst/>
                <a:latin typeface="Harding"/>
              </a:rPr>
              <a:t>succinea</a:t>
            </a:r>
            <a:r>
              <a:rPr lang="en-GB" sz="1200" b="0" i="0" dirty="0">
                <a:solidFill>
                  <a:srgbClr val="222222"/>
                </a:solidFill>
                <a:effectLst/>
                <a:latin typeface="Harding"/>
              </a:rPr>
              <a:t>.  </a:t>
            </a:r>
          </a:p>
          <a:p>
            <a:r>
              <a:rPr lang="en-GB" sz="800" dirty="0"/>
              <a:t>Adapted from Ando, T. et. al. (2018)</a:t>
            </a:r>
          </a:p>
          <a:p>
            <a:endParaRPr lang="en-GB" sz="1200" dirty="0"/>
          </a:p>
        </p:txBody>
      </p:sp>
    </p:spTree>
    <p:extLst>
      <p:ext uri="{BB962C8B-B14F-4D97-AF65-F5344CB8AC3E}">
        <p14:creationId xmlns:p14="http://schemas.microsoft.com/office/powerpoint/2010/main" val="229298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6F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C94573A-ED62-767D-4EF4-AB784B233EF2}"/>
              </a:ext>
            </a:extLst>
          </p:cNvPr>
          <p:cNvSpPr>
            <a:spLocks noGrp="1"/>
          </p:cNvSpPr>
          <p:nvPr>
            <p:ph sz="half" idx="2"/>
          </p:nvPr>
        </p:nvSpPr>
        <p:spPr>
          <a:xfrm>
            <a:off x="390525" y="1152937"/>
            <a:ext cx="5705475" cy="4790661"/>
          </a:xfrm>
        </p:spPr>
        <p:txBody>
          <a:bodyPr>
            <a:normAutofit/>
          </a:bodyPr>
          <a:lstStyle/>
          <a:p>
            <a:pPr marL="0" indent="0">
              <a:buNone/>
            </a:pPr>
            <a:r>
              <a:rPr lang="en-GB" sz="2000" dirty="0"/>
              <a:t>At locations on the elytra where the </a:t>
            </a:r>
            <a:r>
              <a:rPr lang="en-GB" sz="2000" i="1" dirty="0"/>
              <a:t>pannier </a:t>
            </a:r>
            <a:r>
              <a:rPr lang="en-GB" sz="2000" dirty="0"/>
              <a:t>gene is expressed, the production of red pigments is suppressed and black pigments are laid down.</a:t>
            </a:r>
            <a:endParaRPr lang="en-GB" sz="2000" i="1" dirty="0"/>
          </a:p>
          <a:p>
            <a:pPr marL="0" indent="0">
              <a:buNone/>
            </a:pPr>
            <a:endParaRPr lang="en-GB" sz="2000" dirty="0"/>
          </a:p>
          <a:p>
            <a:pPr marL="0" indent="0">
              <a:buNone/>
            </a:pPr>
            <a:r>
              <a:rPr lang="en-GB" sz="2000" i="1" dirty="0"/>
              <a:t>Pannier </a:t>
            </a:r>
            <a:r>
              <a:rPr lang="en-GB" sz="2000" dirty="0"/>
              <a:t>is a gene which shows mosaic dominance. Instead of a dominant allele silencing a recessive allele, both alleles are expressed.</a:t>
            </a:r>
          </a:p>
          <a:p>
            <a:pPr marL="0" indent="0">
              <a:buNone/>
            </a:pPr>
            <a:endParaRPr lang="en-GB" sz="2000" dirty="0"/>
          </a:p>
          <a:p>
            <a:pPr marL="0" indent="0">
              <a:buNone/>
            </a:pPr>
            <a:r>
              <a:rPr lang="en-GB" sz="2000" u="sng" dirty="0"/>
              <a:t>Predict</a:t>
            </a:r>
          </a:p>
          <a:p>
            <a:pPr marL="0" indent="0">
              <a:buNone/>
            </a:pPr>
            <a:r>
              <a:rPr lang="en-GB" sz="2000" dirty="0"/>
              <a:t>What would happen if scientists blocked expression of the pannier gene?</a:t>
            </a:r>
          </a:p>
          <a:p>
            <a:pPr marL="0" indent="0">
              <a:buNone/>
            </a:pPr>
            <a:endParaRPr lang="en-US" sz="2000" dirty="0"/>
          </a:p>
          <a:p>
            <a:pPr marL="0" indent="0">
              <a:buNone/>
            </a:pPr>
            <a:endParaRPr lang="en-US" sz="2000" dirty="0"/>
          </a:p>
          <a:p>
            <a:pPr marL="0" indent="0">
              <a:buNone/>
            </a:pPr>
            <a:endParaRPr lang="en-US" sz="2000" dirty="0"/>
          </a:p>
        </p:txBody>
      </p:sp>
      <p:sp>
        <p:nvSpPr>
          <p:cNvPr id="15" name="TextBox 14">
            <a:extLst>
              <a:ext uri="{FF2B5EF4-FFF2-40B4-BE49-F238E27FC236}">
                <a16:creationId xmlns:a16="http://schemas.microsoft.com/office/drawing/2014/main" id="{EEA8F323-BC6F-55B7-8D67-7E49C030B92B}"/>
              </a:ext>
            </a:extLst>
          </p:cNvPr>
          <p:cNvSpPr txBox="1"/>
          <p:nvPr/>
        </p:nvSpPr>
        <p:spPr>
          <a:xfrm>
            <a:off x="6787377" y="529843"/>
            <a:ext cx="2404670" cy="646331"/>
          </a:xfrm>
          <a:prstGeom prst="rect">
            <a:avLst/>
          </a:prstGeom>
          <a:noFill/>
        </p:spPr>
        <p:txBody>
          <a:bodyPr wrap="square" rtlCol="0">
            <a:spAutoFit/>
          </a:bodyPr>
          <a:lstStyle/>
          <a:p>
            <a:pPr algn="ctr"/>
            <a:r>
              <a:rPr lang="en-GB" dirty="0"/>
              <a:t>Parent 1</a:t>
            </a:r>
          </a:p>
          <a:p>
            <a:pPr algn="ctr"/>
            <a:r>
              <a:rPr lang="en-GB" dirty="0"/>
              <a:t>(</a:t>
            </a:r>
            <a:r>
              <a:rPr lang="en-GB" dirty="0" err="1"/>
              <a:t>H</a:t>
            </a:r>
            <a:r>
              <a:rPr lang="en-GB" baseline="30000" dirty="0" err="1"/>
              <a:t>Sp</a:t>
            </a:r>
            <a:r>
              <a:rPr lang="en-GB" dirty="0"/>
              <a:t>/</a:t>
            </a:r>
            <a:r>
              <a:rPr lang="en-GB" dirty="0" err="1"/>
              <a:t>H</a:t>
            </a:r>
            <a:r>
              <a:rPr lang="en-GB" baseline="30000" dirty="0" err="1"/>
              <a:t>Sp</a:t>
            </a:r>
            <a:r>
              <a:rPr lang="en-GB" dirty="0"/>
              <a:t>)</a:t>
            </a:r>
          </a:p>
        </p:txBody>
      </p:sp>
      <p:sp>
        <p:nvSpPr>
          <p:cNvPr id="16" name="TextBox 15">
            <a:extLst>
              <a:ext uri="{FF2B5EF4-FFF2-40B4-BE49-F238E27FC236}">
                <a16:creationId xmlns:a16="http://schemas.microsoft.com/office/drawing/2014/main" id="{D92319DA-F6CB-4F09-73F2-DA5AB49FB761}"/>
              </a:ext>
            </a:extLst>
          </p:cNvPr>
          <p:cNvSpPr txBox="1"/>
          <p:nvPr/>
        </p:nvSpPr>
        <p:spPr>
          <a:xfrm>
            <a:off x="9546341" y="529842"/>
            <a:ext cx="1872223" cy="646331"/>
          </a:xfrm>
          <a:prstGeom prst="rect">
            <a:avLst/>
          </a:prstGeom>
          <a:noFill/>
        </p:spPr>
        <p:txBody>
          <a:bodyPr wrap="square" rtlCol="0">
            <a:spAutoFit/>
          </a:bodyPr>
          <a:lstStyle/>
          <a:p>
            <a:pPr algn="ctr"/>
            <a:r>
              <a:rPr lang="en-GB" dirty="0"/>
              <a:t>Parent 2 </a:t>
            </a:r>
          </a:p>
          <a:p>
            <a:pPr algn="ctr"/>
            <a:r>
              <a:rPr lang="en-GB" dirty="0"/>
              <a:t>(h/h)</a:t>
            </a:r>
          </a:p>
        </p:txBody>
      </p:sp>
      <p:sp>
        <p:nvSpPr>
          <p:cNvPr id="17" name="TextBox 16">
            <a:extLst>
              <a:ext uri="{FF2B5EF4-FFF2-40B4-BE49-F238E27FC236}">
                <a16:creationId xmlns:a16="http://schemas.microsoft.com/office/drawing/2014/main" id="{5E8D3926-E3A1-9B90-B5FD-D8F9FE9D2C2A}"/>
              </a:ext>
            </a:extLst>
          </p:cNvPr>
          <p:cNvSpPr txBox="1"/>
          <p:nvPr/>
        </p:nvSpPr>
        <p:spPr>
          <a:xfrm>
            <a:off x="8327500" y="3485915"/>
            <a:ext cx="1872222" cy="923330"/>
          </a:xfrm>
          <a:prstGeom prst="rect">
            <a:avLst/>
          </a:prstGeom>
          <a:noFill/>
        </p:spPr>
        <p:txBody>
          <a:bodyPr wrap="square" rtlCol="0">
            <a:spAutoFit/>
          </a:bodyPr>
          <a:lstStyle/>
          <a:p>
            <a:pPr algn="ctr"/>
            <a:r>
              <a:rPr lang="en-GB"/>
              <a:t>Offspring</a:t>
            </a:r>
            <a:endParaRPr lang="en-GB" dirty="0"/>
          </a:p>
          <a:p>
            <a:pPr algn="ctr"/>
            <a:r>
              <a:rPr lang="en-GB" dirty="0"/>
              <a:t>(</a:t>
            </a:r>
            <a:r>
              <a:rPr lang="en-GB" dirty="0" err="1"/>
              <a:t>H</a:t>
            </a:r>
            <a:r>
              <a:rPr lang="en-GB" baseline="30000" dirty="0" err="1"/>
              <a:t>Sp</a:t>
            </a:r>
            <a:r>
              <a:rPr lang="en-GB" dirty="0"/>
              <a:t> / h)</a:t>
            </a:r>
          </a:p>
          <a:p>
            <a:pPr algn="ctr"/>
            <a:endParaRPr lang="en-GB" dirty="0"/>
          </a:p>
        </p:txBody>
      </p:sp>
      <p:grpSp>
        <p:nvGrpSpPr>
          <p:cNvPr id="20" name="Group 19">
            <a:extLst>
              <a:ext uri="{FF2B5EF4-FFF2-40B4-BE49-F238E27FC236}">
                <a16:creationId xmlns:a16="http://schemas.microsoft.com/office/drawing/2014/main" id="{390C08D7-FD1B-325F-D2CB-7B92CB595C1A}"/>
              </a:ext>
            </a:extLst>
          </p:cNvPr>
          <p:cNvGrpSpPr/>
          <p:nvPr/>
        </p:nvGrpSpPr>
        <p:grpSpPr>
          <a:xfrm>
            <a:off x="8061274" y="3080647"/>
            <a:ext cx="2404670" cy="464822"/>
            <a:chOff x="8156689" y="3677054"/>
            <a:chExt cx="2404670" cy="464822"/>
          </a:xfrm>
        </p:grpSpPr>
        <p:cxnSp>
          <p:nvCxnSpPr>
            <p:cNvPr id="21" name="Connector: Elbow 20">
              <a:extLst>
                <a:ext uri="{FF2B5EF4-FFF2-40B4-BE49-F238E27FC236}">
                  <a16:creationId xmlns:a16="http://schemas.microsoft.com/office/drawing/2014/main" id="{BAAF7741-0B80-BDD1-9150-32DB9E6BD184}"/>
                </a:ext>
              </a:extLst>
            </p:cNvPr>
            <p:cNvCxnSpPr>
              <a:cxnSpLocks/>
            </p:cNvCxnSpPr>
            <p:nvPr/>
          </p:nvCxnSpPr>
          <p:spPr>
            <a:xfrm rot="16200000" flipH="1">
              <a:off x="8525446" y="3308297"/>
              <a:ext cx="464822" cy="120233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0611FFF7-C729-4508-BF8E-40189B33DF12}"/>
                </a:ext>
              </a:extLst>
            </p:cNvPr>
            <p:cNvCxnSpPr>
              <a:cxnSpLocks/>
            </p:cNvCxnSpPr>
            <p:nvPr/>
          </p:nvCxnSpPr>
          <p:spPr>
            <a:xfrm rot="5400000">
              <a:off x="9727781" y="3308297"/>
              <a:ext cx="464822" cy="120233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 Placeholder 9">
            <a:extLst>
              <a:ext uri="{FF2B5EF4-FFF2-40B4-BE49-F238E27FC236}">
                <a16:creationId xmlns:a16="http://schemas.microsoft.com/office/drawing/2014/main" id="{9A979F83-2E22-ED97-549D-0849144377C6}"/>
              </a:ext>
            </a:extLst>
          </p:cNvPr>
          <p:cNvSpPr txBox="1">
            <a:spLocks/>
          </p:cNvSpPr>
          <p:nvPr/>
        </p:nvSpPr>
        <p:spPr>
          <a:xfrm>
            <a:off x="9258230" y="6447941"/>
            <a:ext cx="2589213" cy="588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a:latin typeface="Arial" panose="020B0604020202020204" pitchFamily="34" charset="0"/>
                <a:cs typeface="Arial" panose="020B0604020202020204" pitchFamily="34" charset="0"/>
              </a:rPr>
              <a:t>Ladybird genetics</a:t>
            </a:r>
          </a:p>
          <a:p>
            <a:pPr algn="r"/>
            <a:endParaRPr lang="en-GB" sz="1200" dirty="0">
              <a:latin typeface="Arial" panose="020B0604020202020204" pitchFamily="34" charset="0"/>
              <a:cs typeface="Arial" panose="020B0604020202020204" pitchFamily="34" charset="0"/>
            </a:endParaRPr>
          </a:p>
        </p:txBody>
      </p:sp>
      <p:pic>
        <p:nvPicPr>
          <p:cNvPr id="2" name="Picture 1" descr="A close up of a ladybug&#10;&#10;AI-generated content may be incorrect.">
            <a:extLst>
              <a:ext uri="{FF2B5EF4-FFF2-40B4-BE49-F238E27FC236}">
                <a16:creationId xmlns:a16="http://schemas.microsoft.com/office/drawing/2014/main" id="{E4F31FF2-1601-1B73-DBC8-7240C9262203}"/>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9639147" y="1068811"/>
            <a:ext cx="1827378" cy="2160000"/>
          </a:xfrm>
          <a:prstGeom prst="rect">
            <a:avLst/>
          </a:prstGeom>
        </p:spPr>
      </p:pic>
      <p:pic>
        <p:nvPicPr>
          <p:cNvPr id="4" name="Picture 3" descr="A close up of a bug&#10;&#10;AI-generated content may be incorrect.">
            <a:extLst>
              <a:ext uri="{FF2B5EF4-FFF2-40B4-BE49-F238E27FC236}">
                <a16:creationId xmlns:a16="http://schemas.microsoft.com/office/drawing/2014/main" id="{306AF0A4-7918-27F0-291A-2D0374150BAF}"/>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473658" y="3666213"/>
            <a:ext cx="1827378" cy="2160000"/>
          </a:xfrm>
          <a:prstGeom prst="rect">
            <a:avLst/>
          </a:prstGeom>
        </p:spPr>
      </p:pic>
      <p:pic>
        <p:nvPicPr>
          <p:cNvPr id="5" name="Picture 4" descr="A close up of a black and yellow bug&#10;&#10;AI-generated content may be incorrect.">
            <a:extLst>
              <a:ext uri="{FF2B5EF4-FFF2-40B4-BE49-F238E27FC236}">
                <a16:creationId xmlns:a16="http://schemas.microsoft.com/office/drawing/2014/main" id="{9BE261C8-1DDC-9172-0030-91C45BAE1250}"/>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200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299866" y="1316870"/>
            <a:ext cx="1522815" cy="1800000"/>
          </a:xfrm>
          <a:prstGeom prst="rect">
            <a:avLst/>
          </a:prstGeom>
        </p:spPr>
      </p:pic>
    </p:spTree>
    <p:extLst>
      <p:ext uri="{BB962C8B-B14F-4D97-AF65-F5344CB8AC3E}">
        <p14:creationId xmlns:p14="http://schemas.microsoft.com/office/powerpoint/2010/main" val="388277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43AF6-04D6-A9E2-B5C6-59DA4F4C94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4A52F9-AEC7-883B-687B-3934E7B6A185}"/>
              </a:ext>
            </a:extLst>
          </p:cNvPr>
          <p:cNvSpPr>
            <a:spLocks noGrp="1"/>
          </p:cNvSpPr>
          <p:nvPr>
            <p:ph type="title"/>
          </p:nvPr>
        </p:nvSpPr>
        <p:spPr/>
        <p:txBody>
          <a:bodyPr/>
          <a:lstStyle/>
          <a:p>
            <a:r>
              <a:rPr lang="en-GB" dirty="0"/>
              <a:t>Genetic factors affecting colour</a:t>
            </a:r>
          </a:p>
        </p:txBody>
      </p:sp>
      <p:sp>
        <p:nvSpPr>
          <p:cNvPr id="7" name="Content Placeholder 6">
            <a:extLst>
              <a:ext uri="{FF2B5EF4-FFF2-40B4-BE49-F238E27FC236}">
                <a16:creationId xmlns:a16="http://schemas.microsoft.com/office/drawing/2014/main" id="{E04A2A80-680F-5F5D-2D9A-46645940AD82}"/>
              </a:ext>
            </a:extLst>
          </p:cNvPr>
          <p:cNvSpPr>
            <a:spLocks noGrp="1"/>
          </p:cNvSpPr>
          <p:nvPr>
            <p:ph sz="half" idx="2"/>
          </p:nvPr>
        </p:nvSpPr>
        <p:spPr>
          <a:xfrm>
            <a:off x="390525" y="1152937"/>
            <a:ext cx="11456918" cy="2083244"/>
          </a:xfrm>
        </p:spPr>
        <p:txBody>
          <a:bodyPr>
            <a:normAutofit/>
          </a:bodyPr>
          <a:lstStyle/>
          <a:p>
            <a:pPr marL="0" indent="0">
              <a:buNone/>
            </a:pPr>
            <a:r>
              <a:rPr lang="en-GB" sz="2000" dirty="0"/>
              <a:t>Researchers used RNA interference to silence expression of the </a:t>
            </a:r>
            <a:r>
              <a:rPr lang="en-GB" sz="2000" i="1" dirty="0"/>
              <a:t>pannier</a:t>
            </a:r>
            <a:r>
              <a:rPr lang="en-GB" sz="2000" dirty="0"/>
              <a:t> gene</a:t>
            </a:r>
            <a:endParaRPr lang="en-GB" sz="1200" dirty="0"/>
          </a:p>
          <a:p>
            <a:endParaRPr lang="en-GB" sz="1200" dirty="0"/>
          </a:p>
          <a:p>
            <a:pPr marL="0" indent="0">
              <a:buNone/>
            </a:pPr>
            <a:r>
              <a:rPr lang="en-GB" sz="2000" dirty="0"/>
              <a:t>Black pigment production in the elytra was very reduced, and red pigments were not affected.</a:t>
            </a:r>
          </a:p>
          <a:p>
            <a:endParaRPr lang="en-GB" sz="800" dirty="0"/>
          </a:p>
        </p:txBody>
      </p:sp>
      <p:pic>
        <p:nvPicPr>
          <p:cNvPr id="4" name="Picture 3" descr="Different types of bugs&#10;&#10;Description automatically generated">
            <a:extLst>
              <a:ext uri="{FF2B5EF4-FFF2-40B4-BE49-F238E27FC236}">
                <a16:creationId xmlns:a16="http://schemas.microsoft.com/office/drawing/2014/main" id="{0539A238-56EA-040A-1D46-5C97E367E0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0774" y="2477918"/>
            <a:ext cx="5937278" cy="3505434"/>
          </a:xfrm>
          <a:prstGeom prst="rect">
            <a:avLst/>
          </a:prstGeom>
        </p:spPr>
      </p:pic>
      <p:sp>
        <p:nvSpPr>
          <p:cNvPr id="5" name="TextBox 4">
            <a:extLst>
              <a:ext uri="{FF2B5EF4-FFF2-40B4-BE49-F238E27FC236}">
                <a16:creationId xmlns:a16="http://schemas.microsoft.com/office/drawing/2014/main" id="{FD8490E6-3F12-2CEF-162B-B0E63A338A32}"/>
              </a:ext>
            </a:extLst>
          </p:cNvPr>
          <p:cNvSpPr txBox="1"/>
          <p:nvPr/>
        </p:nvSpPr>
        <p:spPr>
          <a:xfrm>
            <a:off x="1474655" y="4625150"/>
            <a:ext cx="2715492" cy="646331"/>
          </a:xfrm>
          <a:prstGeom prst="rect">
            <a:avLst/>
          </a:prstGeom>
          <a:noFill/>
        </p:spPr>
        <p:txBody>
          <a:bodyPr wrap="square" rtlCol="0">
            <a:spAutoFit/>
          </a:bodyPr>
          <a:lstStyle/>
          <a:p>
            <a:r>
              <a:rPr lang="en-GB" dirty="0"/>
              <a:t>With pannier gene RNA interference</a:t>
            </a:r>
          </a:p>
        </p:txBody>
      </p:sp>
      <p:sp>
        <p:nvSpPr>
          <p:cNvPr id="8" name="TextBox 7">
            <a:extLst>
              <a:ext uri="{FF2B5EF4-FFF2-40B4-BE49-F238E27FC236}">
                <a16:creationId xmlns:a16="http://schemas.microsoft.com/office/drawing/2014/main" id="{7AEE7A07-4CC0-870B-FEC6-4D34F1256B84}"/>
              </a:ext>
            </a:extLst>
          </p:cNvPr>
          <p:cNvSpPr txBox="1"/>
          <p:nvPr/>
        </p:nvSpPr>
        <p:spPr>
          <a:xfrm>
            <a:off x="1474655" y="3083832"/>
            <a:ext cx="2715492" cy="923330"/>
          </a:xfrm>
          <a:prstGeom prst="rect">
            <a:avLst/>
          </a:prstGeom>
          <a:noFill/>
        </p:spPr>
        <p:txBody>
          <a:bodyPr wrap="square" rtlCol="0">
            <a:spAutoFit/>
          </a:bodyPr>
          <a:lstStyle/>
          <a:p>
            <a:r>
              <a:rPr lang="en-GB" dirty="0"/>
              <a:t>With green fluorescent protein RNA interference (control)</a:t>
            </a:r>
          </a:p>
        </p:txBody>
      </p:sp>
      <p:sp>
        <p:nvSpPr>
          <p:cNvPr id="2" name="Text Placeholder 9">
            <a:extLst>
              <a:ext uri="{FF2B5EF4-FFF2-40B4-BE49-F238E27FC236}">
                <a16:creationId xmlns:a16="http://schemas.microsoft.com/office/drawing/2014/main" id="{1CC9A0B0-33FD-C9C2-6F63-E2CB0ED65629}"/>
              </a:ext>
            </a:extLst>
          </p:cNvPr>
          <p:cNvSpPr txBox="1">
            <a:spLocks/>
          </p:cNvSpPr>
          <p:nvPr/>
        </p:nvSpPr>
        <p:spPr>
          <a:xfrm>
            <a:off x="9258230" y="6447941"/>
            <a:ext cx="2589213" cy="588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a:latin typeface="Arial" panose="020B0604020202020204" pitchFamily="34" charset="0"/>
                <a:cs typeface="Arial" panose="020B0604020202020204" pitchFamily="34" charset="0"/>
              </a:rPr>
              <a:t>Ladybird genetics</a:t>
            </a:r>
          </a:p>
          <a:p>
            <a:pPr algn="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46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B28602-E699-46D4-CCA3-58A997741C8D}"/>
              </a:ext>
            </a:extLst>
          </p:cNvPr>
          <p:cNvSpPr>
            <a:spLocks noGrp="1"/>
          </p:cNvSpPr>
          <p:nvPr>
            <p:ph type="title"/>
          </p:nvPr>
        </p:nvSpPr>
        <p:spPr/>
        <p:txBody>
          <a:bodyPr/>
          <a:lstStyle/>
          <a:p>
            <a:r>
              <a:rPr lang="en-GB" dirty="0"/>
              <a:t>Discussion</a:t>
            </a:r>
          </a:p>
        </p:txBody>
      </p:sp>
      <p:sp>
        <p:nvSpPr>
          <p:cNvPr id="10" name="Text Placeholder 9">
            <a:extLst>
              <a:ext uri="{FF2B5EF4-FFF2-40B4-BE49-F238E27FC236}">
                <a16:creationId xmlns:a16="http://schemas.microsoft.com/office/drawing/2014/main" id="{DD591E55-6C94-2310-D7EC-48FFA533295B}"/>
              </a:ext>
            </a:extLst>
          </p:cNvPr>
          <p:cNvSpPr>
            <a:spLocks noGrp="1"/>
          </p:cNvSpPr>
          <p:nvPr>
            <p:ph type="body" sz="quarter" idx="11"/>
          </p:nvPr>
        </p:nvSpPr>
        <p:spPr/>
        <p:txBody>
          <a:bodyPr/>
          <a:lstStyle/>
          <a:p>
            <a:pPr marL="0" indent="0">
              <a:buNone/>
            </a:pPr>
            <a:r>
              <a:rPr lang="en-US" dirty="0"/>
              <a:t>Ladybird genetics</a:t>
            </a:r>
          </a:p>
        </p:txBody>
      </p:sp>
      <p:sp>
        <p:nvSpPr>
          <p:cNvPr id="8" name="Content Placeholder 7">
            <a:extLst>
              <a:ext uri="{FF2B5EF4-FFF2-40B4-BE49-F238E27FC236}">
                <a16:creationId xmlns:a16="http://schemas.microsoft.com/office/drawing/2014/main" id="{924CE13B-17BD-CE9B-452B-2D77AC622B43}"/>
              </a:ext>
            </a:extLst>
          </p:cNvPr>
          <p:cNvSpPr>
            <a:spLocks noGrp="1"/>
          </p:cNvSpPr>
          <p:nvPr>
            <p:ph sz="half" idx="2"/>
          </p:nvPr>
        </p:nvSpPr>
        <p:spPr>
          <a:xfrm>
            <a:off x="390525" y="1152937"/>
            <a:ext cx="5705475" cy="4176944"/>
          </a:xfrm>
        </p:spPr>
        <p:txBody>
          <a:bodyPr>
            <a:normAutofit/>
          </a:bodyPr>
          <a:lstStyle/>
          <a:p>
            <a:pPr marL="0" indent="0">
              <a:buNone/>
            </a:pPr>
            <a:r>
              <a:rPr lang="en-US" sz="2000" dirty="0"/>
              <a:t>Based on what we now know about how the </a:t>
            </a:r>
            <a:r>
              <a:rPr lang="en-US" sz="2000" i="1" dirty="0"/>
              <a:t>pannier</a:t>
            </a:r>
            <a:r>
              <a:rPr lang="en-US" sz="2000" dirty="0"/>
              <a:t> gene controls harlequin ladybird </a:t>
            </a:r>
            <a:r>
              <a:rPr lang="en-US" sz="2000" dirty="0" err="1"/>
              <a:t>colour</a:t>
            </a:r>
            <a:r>
              <a:rPr lang="en-US" sz="2000" dirty="0"/>
              <a:t> patterns…</a:t>
            </a:r>
          </a:p>
          <a:p>
            <a:endParaRPr lang="en-US" sz="2000" dirty="0"/>
          </a:p>
          <a:p>
            <a:pPr marL="0" indent="0">
              <a:buNone/>
            </a:pPr>
            <a:r>
              <a:rPr lang="en-US" sz="2000" dirty="0"/>
              <a:t>Is this ladybird black with red spots </a:t>
            </a:r>
          </a:p>
          <a:p>
            <a:pPr marL="0" indent="0">
              <a:buNone/>
            </a:pPr>
            <a:r>
              <a:rPr lang="en-US" sz="2000" dirty="0"/>
              <a:t>or</a:t>
            </a:r>
          </a:p>
          <a:p>
            <a:pPr marL="0" indent="0">
              <a:buNone/>
            </a:pPr>
            <a:r>
              <a:rPr lang="en-US" sz="2000" dirty="0"/>
              <a:t>red with black spots?</a:t>
            </a:r>
          </a:p>
        </p:txBody>
      </p:sp>
      <p:pic>
        <p:nvPicPr>
          <p:cNvPr id="11" name="Content Placeholder 7" descr="A close up of a black and yellow bug&#10;&#10;AI-generated content may be incorrect.">
            <a:extLst>
              <a:ext uri="{FF2B5EF4-FFF2-40B4-BE49-F238E27FC236}">
                <a16:creationId xmlns:a16="http://schemas.microsoft.com/office/drawing/2014/main" id="{FB2B191F-AB4B-DC1F-F031-2197932BC9F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6391275" y="392113"/>
            <a:ext cx="5410200" cy="5551487"/>
          </a:xfrm>
        </p:spPr>
      </p:pic>
    </p:spTree>
    <p:extLst>
      <p:ext uri="{BB962C8B-B14F-4D97-AF65-F5344CB8AC3E}">
        <p14:creationId xmlns:p14="http://schemas.microsoft.com/office/powerpoint/2010/main" val="21150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88708-D3F3-AEAE-4C3B-1B09636F9DD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B311ED9-6FB9-86CF-17DB-FCB5099C245A}"/>
              </a:ext>
            </a:extLst>
          </p:cNvPr>
          <p:cNvSpPr>
            <a:spLocks noGrp="1"/>
          </p:cNvSpPr>
          <p:nvPr>
            <p:ph type="title"/>
          </p:nvPr>
        </p:nvSpPr>
        <p:spPr/>
        <p:txBody>
          <a:bodyPr/>
          <a:lstStyle/>
          <a:p>
            <a:r>
              <a:rPr lang="en-GB" dirty="0"/>
              <a:t>Explanation</a:t>
            </a:r>
          </a:p>
        </p:txBody>
      </p:sp>
      <p:sp>
        <p:nvSpPr>
          <p:cNvPr id="10" name="Text Placeholder 9">
            <a:extLst>
              <a:ext uri="{FF2B5EF4-FFF2-40B4-BE49-F238E27FC236}">
                <a16:creationId xmlns:a16="http://schemas.microsoft.com/office/drawing/2014/main" id="{86DC140D-F63D-17F4-FBF6-EF098C2AA33A}"/>
              </a:ext>
            </a:extLst>
          </p:cNvPr>
          <p:cNvSpPr>
            <a:spLocks noGrp="1"/>
          </p:cNvSpPr>
          <p:nvPr>
            <p:ph type="body" sz="quarter" idx="11"/>
          </p:nvPr>
        </p:nvSpPr>
        <p:spPr/>
        <p:txBody>
          <a:bodyPr/>
          <a:lstStyle/>
          <a:p>
            <a:pPr marL="0" indent="0">
              <a:buNone/>
            </a:pPr>
            <a:r>
              <a:rPr lang="en-US" dirty="0"/>
              <a:t>Ladybird genetics</a:t>
            </a:r>
          </a:p>
        </p:txBody>
      </p:sp>
      <p:sp>
        <p:nvSpPr>
          <p:cNvPr id="8" name="Content Placeholder 7">
            <a:extLst>
              <a:ext uri="{FF2B5EF4-FFF2-40B4-BE49-F238E27FC236}">
                <a16:creationId xmlns:a16="http://schemas.microsoft.com/office/drawing/2014/main" id="{F65D51C9-74B5-9DD1-5662-7F2640AA0326}"/>
              </a:ext>
            </a:extLst>
          </p:cNvPr>
          <p:cNvSpPr>
            <a:spLocks noGrp="1"/>
          </p:cNvSpPr>
          <p:nvPr>
            <p:ph sz="half" idx="2"/>
          </p:nvPr>
        </p:nvSpPr>
        <p:spPr>
          <a:xfrm>
            <a:off x="390525" y="1152937"/>
            <a:ext cx="5705475" cy="4176944"/>
          </a:xfrm>
        </p:spPr>
        <p:txBody>
          <a:bodyPr>
            <a:normAutofit/>
          </a:bodyPr>
          <a:lstStyle/>
          <a:p>
            <a:pPr marL="0" indent="0">
              <a:buNone/>
            </a:pPr>
            <a:r>
              <a:rPr lang="en-US" sz="2000" dirty="0"/>
              <a:t>This ladybird is red with big black spots.</a:t>
            </a:r>
          </a:p>
          <a:p>
            <a:endParaRPr lang="en-US" sz="2000" dirty="0"/>
          </a:p>
          <a:p>
            <a:pPr marL="0" indent="0">
              <a:buNone/>
            </a:pPr>
            <a:r>
              <a:rPr lang="en-US" sz="2000" dirty="0"/>
              <a:t>Other genes control the production of red pigments and produce a red </a:t>
            </a:r>
            <a:r>
              <a:rPr lang="en-US" sz="2000" dirty="0" err="1"/>
              <a:t>colour</a:t>
            </a:r>
            <a:r>
              <a:rPr lang="en-US" sz="2000" dirty="0"/>
              <a:t> across the whole elytra. The base </a:t>
            </a:r>
            <a:r>
              <a:rPr lang="en-US" sz="2000" dirty="0" err="1"/>
              <a:t>colour</a:t>
            </a:r>
            <a:r>
              <a:rPr lang="en-US" sz="2000" dirty="0"/>
              <a:t> of the elytra is red. </a:t>
            </a:r>
          </a:p>
          <a:p>
            <a:pPr marL="0" indent="0">
              <a:buNone/>
            </a:pPr>
            <a:endParaRPr lang="en-US" sz="2000" dirty="0"/>
          </a:p>
          <a:p>
            <a:pPr marL="0" indent="0">
              <a:buNone/>
            </a:pPr>
            <a:r>
              <a:rPr lang="en-US" sz="2000" dirty="0"/>
              <a:t>The </a:t>
            </a:r>
            <a:r>
              <a:rPr lang="en-US" sz="2000" i="1" dirty="0"/>
              <a:t>pannier </a:t>
            </a:r>
            <a:r>
              <a:rPr lang="en-US" sz="2000" dirty="0"/>
              <a:t>gene affects the expression of these other genes, like a mask placed over top. Where the mask has holes, the red </a:t>
            </a:r>
            <a:r>
              <a:rPr lang="en-US" sz="2000" dirty="0" err="1"/>
              <a:t>colour</a:t>
            </a:r>
            <a:r>
              <a:rPr lang="en-US" sz="2000" dirty="0"/>
              <a:t> is able to show through. </a:t>
            </a:r>
          </a:p>
          <a:p>
            <a:endParaRPr lang="en-US" sz="2000" dirty="0"/>
          </a:p>
        </p:txBody>
      </p:sp>
      <p:pic>
        <p:nvPicPr>
          <p:cNvPr id="11" name="Content Placeholder 7" descr="A close up of a black and yellow bug&#10;&#10;AI-generated content may be incorrect.">
            <a:extLst>
              <a:ext uri="{FF2B5EF4-FFF2-40B4-BE49-F238E27FC236}">
                <a16:creationId xmlns:a16="http://schemas.microsoft.com/office/drawing/2014/main" id="{079A9C8F-870A-0279-2BA0-D5A5543149A0}"/>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6391275" y="392113"/>
            <a:ext cx="5410200" cy="5551487"/>
          </a:xfrm>
        </p:spPr>
      </p:pic>
    </p:spTree>
    <p:extLst>
      <p:ext uri="{BB962C8B-B14F-4D97-AF65-F5344CB8AC3E}">
        <p14:creationId xmlns:p14="http://schemas.microsoft.com/office/powerpoint/2010/main" val="150796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0A8F-D17C-B7F9-B869-6B3AEC242A35}"/>
              </a:ext>
            </a:extLst>
          </p:cNvPr>
          <p:cNvSpPr>
            <a:spLocks noGrp="1"/>
          </p:cNvSpPr>
          <p:nvPr>
            <p:ph type="title"/>
          </p:nvPr>
        </p:nvSpPr>
        <p:spPr/>
        <p:txBody>
          <a:bodyPr/>
          <a:lstStyle/>
          <a:p>
            <a:r>
              <a:rPr lang="en-GB" dirty="0"/>
              <a:t>Environmental interactions</a:t>
            </a:r>
          </a:p>
        </p:txBody>
      </p:sp>
      <p:sp>
        <p:nvSpPr>
          <p:cNvPr id="4" name="Text Placeholder 3">
            <a:extLst>
              <a:ext uri="{FF2B5EF4-FFF2-40B4-BE49-F238E27FC236}">
                <a16:creationId xmlns:a16="http://schemas.microsoft.com/office/drawing/2014/main" id="{749550C6-C1D3-95D4-A8FF-C99E75E08D04}"/>
              </a:ext>
            </a:extLst>
          </p:cNvPr>
          <p:cNvSpPr>
            <a:spLocks noGrp="1"/>
          </p:cNvSpPr>
          <p:nvPr>
            <p:ph type="body" sz="quarter" idx="11"/>
          </p:nvPr>
        </p:nvSpPr>
        <p:spPr/>
        <p:txBody>
          <a:bodyPr/>
          <a:lstStyle/>
          <a:p>
            <a:pPr marL="0" indent="0">
              <a:buNone/>
            </a:pPr>
            <a:r>
              <a:rPr lang="en-US" dirty="0"/>
              <a:t>Ladybird genetics</a:t>
            </a:r>
          </a:p>
        </p:txBody>
      </p:sp>
      <p:sp>
        <p:nvSpPr>
          <p:cNvPr id="5" name="Content Placeholder 4">
            <a:extLst>
              <a:ext uri="{FF2B5EF4-FFF2-40B4-BE49-F238E27FC236}">
                <a16:creationId xmlns:a16="http://schemas.microsoft.com/office/drawing/2014/main" id="{9EFD4C05-817D-C186-8AB7-F5303C4C4159}"/>
              </a:ext>
            </a:extLst>
          </p:cNvPr>
          <p:cNvSpPr>
            <a:spLocks noGrp="1"/>
          </p:cNvSpPr>
          <p:nvPr>
            <p:ph sz="half" idx="2"/>
          </p:nvPr>
        </p:nvSpPr>
        <p:spPr>
          <a:xfrm>
            <a:off x="390525" y="1152937"/>
            <a:ext cx="5705475" cy="4358177"/>
          </a:xfrm>
        </p:spPr>
        <p:txBody>
          <a:bodyPr>
            <a:normAutofit/>
          </a:bodyPr>
          <a:lstStyle/>
          <a:p>
            <a:pPr marL="0" indent="0">
              <a:buNone/>
            </a:pPr>
            <a:r>
              <a:rPr lang="en-GB" sz="2000" dirty="0"/>
              <a:t>Size and colour of black spots is further affected by temperature sensitive genes.</a:t>
            </a:r>
          </a:p>
          <a:p>
            <a:endParaRPr lang="en-GB" sz="2000" dirty="0"/>
          </a:p>
          <a:p>
            <a:pPr marL="0" indent="0">
              <a:buNone/>
            </a:pPr>
            <a:r>
              <a:rPr lang="en-GB" sz="2000" dirty="0"/>
              <a:t>Ladybirds pupating in colder temperatures develop more and larger black spots.</a:t>
            </a:r>
          </a:p>
          <a:p>
            <a:endParaRPr lang="en-GB" sz="2000" dirty="0"/>
          </a:p>
          <a:p>
            <a:pPr marL="0" indent="0">
              <a:buNone/>
            </a:pPr>
            <a:r>
              <a:rPr lang="en-GB" sz="2000" u="sng" dirty="0"/>
              <a:t>Hypothesize</a:t>
            </a:r>
          </a:p>
          <a:p>
            <a:pPr marL="0" indent="0">
              <a:buNone/>
            </a:pPr>
            <a:r>
              <a:rPr lang="en-GB" sz="2000" dirty="0"/>
              <a:t>Could producing more and larger black spots help ladybirds survive colder weather? </a:t>
            </a:r>
          </a:p>
          <a:p>
            <a:pPr marL="0" indent="0">
              <a:buNone/>
            </a:pPr>
            <a:r>
              <a:rPr lang="en-GB" sz="2000" dirty="0"/>
              <a:t>(Is it an adaptive feature?)</a:t>
            </a:r>
          </a:p>
          <a:p>
            <a:pPr marL="0" indent="0">
              <a:buNone/>
            </a:pPr>
            <a:endParaRPr lang="en-GB" sz="2000" dirty="0"/>
          </a:p>
        </p:txBody>
      </p:sp>
      <p:pic>
        <p:nvPicPr>
          <p:cNvPr id="6" name="Picture 2" descr="Details are in the caption following the image">
            <a:extLst>
              <a:ext uri="{FF2B5EF4-FFF2-40B4-BE49-F238E27FC236}">
                <a16:creationId xmlns:a16="http://schemas.microsoft.com/office/drawing/2014/main" id="{CE507DCC-8819-18E5-9F84-ADEC39C86E83}"/>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l="-108" b="-160"/>
          <a:stretch/>
        </p:blipFill>
        <p:spPr bwMode="auto">
          <a:xfrm>
            <a:off x="7427943" y="1152937"/>
            <a:ext cx="4419500" cy="44550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84048BC-DC6D-326D-D13F-91F84FBF3D0B}"/>
              </a:ext>
            </a:extLst>
          </p:cNvPr>
          <p:cNvSpPr txBox="1"/>
          <p:nvPr/>
        </p:nvSpPr>
        <p:spPr>
          <a:xfrm>
            <a:off x="7427943" y="5627876"/>
            <a:ext cx="4252309" cy="400110"/>
          </a:xfrm>
          <a:prstGeom prst="rect">
            <a:avLst/>
          </a:prstGeom>
          <a:noFill/>
        </p:spPr>
        <p:txBody>
          <a:bodyPr wrap="square" rtlCol="0">
            <a:spAutoFit/>
          </a:bodyPr>
          <a:lstStyle/>
          <a:p>
            <a:r>
              <a:rPr lang="en-GB" sz="1000" dirty="0"/>
              <a:t>Melanin levels in pupal cases reared at 15, 25, and 35 degrees Celsius.</a:t>
            </a:r>
          </a:p>
          <a:p>
            <a:r>
              <a:rPr lang="en-GB" sz="1000" dirty="0"/>
              <a:t>Adapted from </a:t>
            </a:r>
            <a:r>
              <a:rPr lang="en-GB" sz="1000" b="0" i="0" dirty="0">
                <a:solidFill>
                  <a:srgbClr val="212121"/>
                </a:solidFill>
                <a:effectLst/>
              </a:rPr>
              <a:t>Zhang, Y . et. al. (2021)</a:t>
            </a:r>
            <a:endParaRPr lang="en-GB" sz="1000" dirty="0"/>
          </a:p>
        </p:txBody>
      </p:sp>
    </p:spTree>
    <p:extLst>
      <p:ext uri="{BB962C8B-B14F-4D97-AF65-F5344CB8AC3E}">
        <p14:creationId xmlns:p14="http://schemas.microsoft.com/office/powerpoint/2010/main" val="737024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3219-C419-13FD-0F02-8F66F99CB0F1}"/>
              </a:ext>
            </a:extLst>
          </p:cNvPr>
          <p:cNvSpPr>
            <a:spLocks noGrp="1"/>
          </p:cNvSpPr>
          <p:nvPr>
            <p:ph type="title"/>
          </p:nvPr>
        </p:nvSpPr>
        <p:spPr/>
        <p:txBody>
          <a:bodyPr/>
          <a:lstStyle/>
          <a:p>
            <a:r>
              <a:rPr lang="en-GB" dirty="0"/>
              <a:t>Explanation</a:t>
            </a:r>
          </a:p>
        </p:txBody>
      </p:sp>
      <p:sp>
        <p:nvSpPr>
          <p:cNvPr id="4" name="Text Placeholder 3">
            <a:extLst>
              <a:ext uri="{FF2B5EF4-FFF2-40B4-BE49-F238E27FC236}">
                <a16:creationId xmlns:a16="http://schemas.microsoft.com/office/drawing/2014/main" id="{5D0FDE51-6CAB-0F42-1283-D31E9B336F37}"/>
              </a:ext>
            </a:extLst>
          </p:cNvPr>
          <p:cNvSpPr>
            <a:spLocks noGrp="1"/>
          </p:cNvSpPr>
          <p:nvPr>
            <p:ph type="body" sz="quarter" idx="11"/>
          </p:nvPr>
        </p:nvSpPr>
        <p:spPr/>
        <p:txBody>
          <a:bodyPr/>
          <a:lstStyle/>
          <a:p>
            <a:pPr marL="0" indent="0">
              <a:buNone/>
            </a:pPr>
            <a:r>
              <a:rPr lang="en-US" dirty="0"/>
              <a:t>Ladybird genetics</a:t>
            </a:r>
          </a:p>
        </p:txBody>
      </p:sp>
      <p:sp>
        <p:nvSpPr>
          <p:cNvPr id="5" name="Content Placeholder 4">
            <a:extLst>
              <a:ext uri="{FF2B5EF4-FFF2-40B4-BE49-F238E27FC236}">
                <a16:creationId xmlns:a16="http://schemas.microsoft.com/office/drawing/2014/main" id="{8B32263C-3A1F-D57C-E64C-09695B991BF0}"/>
              </a:ext>
            </a:extLst>
          </p:cNvPr>
          <p:cNvSpPr>
            <a:spLocks noGrp="1"/>
          </p:cNvSpPr>
          <p:nvPr>
            <p:ph sz="half" idx="2"/>
          </p:nvPr>
        </p:nvSpPr>
        <p:spPr>
          <a:xfrm>
            <a:off x="390525" y="1152937"/>
            <a:ext cx="5705475" cy="4391128"/>
          </a:xfrm>
        </p:spPr>
        <p:txBody>
          <a:bodyPr>
            <a:normAutofit lnSpcReduction="10000"/>
          </a:bodyPr>
          <a:lstStyle/>
          <a:p>
            <a:pPr marL="0" indent="0">
              <a:buNone/>
            </a:pPr>
            <a:r>
              <a:rPr lang="en-GB" sz="2000" dirty="0"/>
              <a:t>Black colouration absorbs more sunlight for warmth, allowing the ladybird to be more active on sunny days when cooler air temperatures might make other ladybirds less active.</a:t>
            </a:r>
          </a:p>
          <a:p>
            <a:endParaRPr lang="en-GB" sz="2000" dirty="0"/>
          </a:p>
          <a:p>
            <a:endParaRPr lang="en-GB" sz="2000" dirty="0"/>
          </a:p>
          <a:p>
            <a:pPr marL="0" indent="0">
              <a:buNone/>
            </a:pPr>
            <a:r>
              <a:rPr lang="en-GB" sz="2000" u="sng" dirty="0"/>
              <a:t>Discussion questions</a:t>
            </a:r>
          </a:p>
          <a:p>
            <a:r>
              <a:rPr lang="en-GB" sz="2000" dirty="0"/>
              <a:t>How could you design an experiment to test whether the hypothesis above is correct?</a:t>
            </a:r>
          </a:p>
          <a:p>
            <a:pPr marL="0" indent="0">
              <a:buNone/>
            </a:pPr>
            <a:endParaRPr lang="en-GB" sz="2000" dirty="0"/>
          </a:p>
          <a:p>
            <a:r>
              <a:rPr lang="en-GB" sz="2000" dirty="0"/>
              <a:t>If climate change increases the spring temperatures in an area, what impact might this have on the prevalence of </a:t>
            </a:r>
            <a:r>
              <a:rPr lang="en-GB" sz="2000" i="1" dirty="0"/>
              <a:t>pannier </a:t>
            </a:r>
            <a:r>
              <a:rPr lang="en-GB" sz="2000" dirty="0"/>
              <a:t>alleles in the harlequin ladybird population?</a:t>
            </a:r>
          </a:p>
        </p:txBody>
      </p:sp>
      <p:pic>
        <p:nvPicPr>
          <p:cNvPr id="7" name="Picture 2" descr="Details are in the caption following the image">
            <a:extLst>
              <a:ext uri="{FF2B5EF4-FFF2-40B4-BE49-F238E27FC236}">
                <a16:creationId xmlns:a16="http://schemas.microsoft.com/office/drawing/2014/main" id="{AF326211-7FB5-DB5F-D8BD-5C31C02FD24F}"/>
              </a:ext>
            </a:extLst>
          </p:cNvPr>
          <p:cNvPicPr>
            <a:picLocks noGrp="1" noChangeAspect="1" noChangeArrowheads="1"/>
          </p:cNvPicPr>
          <p:nvPr>
            <p:ph type="pic" sz="quarter" idx="10"/>
          </p:nvPr>
        </p:nvPicPr>
        <p:blipFill rotWithShape="1">
          <a:blip r:embed="rId2" cstate="print">
            <a:extLst>
              <a:ext uri="{28A0092B-C50C-407E-A947-70E740481C1C}">
                <a14:useLocalDpi xmlns:a14="http://schemas.microsoft.com/office/drawing/2010/main"/>
              </a:ext>
            </a:extLst>
          </a:blip>
          <a:srcRect l="-108" b="-160"/>
          <a:stretch/>
        </p:blipFill>
        <p:spPr bwMode="auto">
          <a:xfrm>
            <a:off x="7427943" y="1152937"/>
            <a:ext cx="4419500" cy="4455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2800F6-E611-BF58-8FAF-2813081D7D75}"/>
              </a:ext>
            </a:extLst>
          </p:cNvPr>
          <p:cNvSpPr txBox="1"/>
          <p:nvPr/>
        </p:nvSpPr>
        <p:spPr>
          <a:xfrm>
            <a:off x="7427943" y="5627876"/>
            <a:ext cx="4252309" cy="400110"/>
          </a:xfrm>
          <a:prstGeom prst="rect">
            <a:avLst/>
          </a:prstGeom>
          <a:noFill/>
        </p:spPr>
        <p:txBody>
          <a:bodyPr wrap="square" rtlCol="0">
            <a:spAutoFit/>
          </a:bodyPr>
          <a:lstStyle/>
          <a:p>
            <a:r>
              <a:rPr lang="en-GB" sz="1000" dirty="0"/>
              <a:t>Melanin levels in pupal cases reared at 15, 25, and 35 degrees Celsius.</a:t>
            </a:r>
          </a:p>
          <a:p>
            <a:r>
              <a:rPr lang="en-GB" sz="1000" dirty="0"/>
              <a:t>Adapted from </a:t>
            </a:r>
            <a:r>
              <a:rPr lang="en-GB" sz="1000" b="0" i="0" dirty="0">
                <a:solidFill>
                  <a:srgbClr val="212121"/>
                </a:solidFill>
                <a:effectLst/>
              </a:rPr>
              <a:t>Zhang, Y . et. al. (2021)</a:t>
            </a:r>
            <a:endParaRPr lang="en-GB" sz="1000" dirty="0"/>
          </a:p>
        </p:txBody>
      </p:sp>
    </p:spTree>
    <p:extLst>
      <p:ext uri="{BB962C8B-B14F-4D97-AF65-F5344CB8AC3E}">
        <p14:creationId xmlns:p14="http://schemas.microsoft.com/office/powerpoint/2010/main" val="3355388236"/>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d198376-c604-4225-87e4-16698b3e71e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E75236BDABC042A1898D608874ABAF" ma:contentTypeVersion="18" ma:contentTypeDescription="Create a new document." ma:contentTypeScope="" ma:versionID="10326c340f28e68971a224048b64cd6b">
  <xsd:schema xmlns:xsd="http://www.w3.org/2001/XMLSchema" xmlns:xs="http://www.w3.org/2001/XMLSchema" xmlns:p="http://schemas.microsoft.com/office/2006/metadata/properties" xmlns:ns3="1d198376-c604-4225-87e4-16698b3e71ed" xmlns:ns4="6b9d33de-9a34-4448-944f-84bbe3f33465" targetNamespace="http://schemas.microsoft.com/office/2006/metadata/properties" ma:root="true" ma:fieldsID="5cc3ab0042821643c9cc7bcddc8d48ac" ns3:_="" ns4:_="">
    <xsd:import namespace="1d198376-c604-4225-87e4-16698b3e71ed"/>
    <xsd:import namespace="6b9d33de-9a34-4448-944f-84bbe3f334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198376-c604-4225-87e4-16698b3e7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9d33de-9a34-4448-944f-84bbe3f3346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52090-6A1C-4B7A-8F67-EFB315442FEB}">
  <ds:schemaRefs>
    <ds:schemaRef ds:uri="http://purl.org/dc/dcmitype/"/>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b9d33de-9a34-4448-944f-84bbe3f33465"/>
    <ds:schemaRef ds:uri="1d198376-c604-4225-87e4-16698b3e71ed"/>
    <ds:schemaRef ds:uri="http://schemas.microsoft.com/office/2006/metadata/properties"/>
  </ds:schemaRefs>
</ds:datastoreItem>
</file>

<file path=customXml/itemProps2.xml><?xml version="1.0" encoding="utf-8"?>
<ds:datastoreItem xmlns:ds="http://schemas.openxmlformats.org/officeDocument/2006/customXml" ds:itemID="{EBCBF24A-FBB4-4D78-AA63-61763B0488EF}">
  <ds:schemaRefs>
    <ds:schemaRef ds:uri="http://schemas.microsoft.com/sharepoint/v3/contenttype/forms"/>
  </ds:schemaRefs>
</ds:datastoreItem>
</file>

<file path=customXml/itemProps3.xml><?xml version="1.0" encoding="utf-8"?>
<ds:datastoreItem xmlns:ds="http://schemas.openxmlformats.org/officeDocument/2006/customXml" ds:itemID="{2B955428-6FE1-4D86-B701-BCE56D273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198376-c604-4225-87e4-16698b3e71ed"/>
    <ds:schemaRef ds:uri="6b9d33de-9a34-4448-944f-84bbe3f334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7623</TotalTime>
  <Words>989</Words>
  <Application>Microsoft Office PowerPoint</Application>
  <PresentationFormat>Widescreen</PresentationFormat>
  <Paragraphs>97</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Aeonik</vt:lpstr>
      <vt:lpstr>Aptos</vt:lpstr>
      <vt:lpstr>Arial</vt:lpstr>
      <vt:lpstr>Harding</vt:lpstr>
      <vt:lpstr>Times New Roman</vt:lpstr>
      <vt:lpstr>Blank slide</vt:lpstr>
      <vt:lpstr>PowerPoint Presentation</vt:lpstr>
      <vt:lpstr>Vocabulary</vt:lpstr>
      <vt:lpstr>Genetic factors affecting colour</vt:lpstr>
      <vt:lpstr>PowerPoint Presentation</vt:lpstr>
      <vt:lpstr>Genetic factors affecting colour</vt:lpstr>
      <vt:lpstr>Discussion</vt:lpstr>
      <vt:lpstr>Explanation</vt:lpstr>
      <vt:lpstr>Environmental interactions</vt:lpstr>
      <vt:lpstr>Explanation</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Alfaraj</dc:creator>
  <cp:lastModifiedBy>Victor Heng</cp:lastModifiedBy>
  <cp:revision>14</cp:revision>
  <dcterms:created xsi:type="dcterms:W3CDTF">2024-05-31T09:44:52Z</dcterms:created>
  <dcterms:modified xsi:type="dcterms:W3CDTF">2025-04-10T11:35:51Z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0x01010083E75236BDABC042A1898D608874ABAF</vt:lpwstr>
  </property>
</Properties>
</file>