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2" d="100"/>
          <a:sy n="52" d="100"/>
        </p:scale>
        <p:origin x="751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Hutson" userId="27293171-1cc4-4ab2-91a4-8596e751c547" providerId="ADAL" clId="{F84555E8-5813-4784-89FA-D4FA7527A3DD}"/>
    <pc:docChg chg="modSld">
      <pc:chgData name="Anna Hutson" userId="27293171-1cc4-4ab2-91a4-8596e751c547" providerId="ADAL" clId="{F84555E8-5813-4784-89FA-D4FA7527A3DD}" dt="2020-09-24T13:10:00.405" v="15" actId="20577"/>
      <pc:docMkLst>
        <pc:docMk/>
      </pc:docMkLst>
      <pc:sldChg chg="modSp mod">
        <pc:chgData name="Anna Hutson" userId="27293171-1cc4-4ab2-91a4-8596e751c547" providerId="ADAL" clId="{F84555E8-5813-4784-89FA-D4FA7527A3DD}" dt="2020-09-24T13:10:00.405" v="15" actId="20577"/>
        <pc:sldMkLst>
          <pc:docMk/>
          <pc:sldMk cId="303768440" sldId="257"/>
        </pc:sldMkLst>
        <pc:spChg chg="mod">
          <ac:chgData name="Anna Hutson" userId="27293171-1cc4-4ab2-91a4-8596e751c547" providerId="ADAL" clId="{F84555E8-5813-4784-89FA-D4FA7527A3DD}" dt="2020-09-24T13:10:00.405" v="15" actId="20577"/>
          <ac:spMkLst>
            <pc:docMk/>
            <pc:sldMk cId="303768440" sldId="257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2BF3E-BBDF-4B56-A7FE-1DD320ECE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E86A52-2608-4E30-8607-2166D2ADE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72FB9-A51B-4157-8D53-B9BF7D9B0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51B6-E336-41D7-8F30-26EABAB2E358}" type="datetimeFigureOut">
              <a:rPr lang="en-GB" smtClean="0"/>
              <a:t>24/09/2020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E83DA-D489-4BE5-908F-D0117B52C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C2A80-F879-44D0-86AE-15E3D9AB6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AFE5-7379-4B5A-92D4-791EF73B2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22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B0127-1AC9-43F9-AD76-BAEC465BF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36EF8F-CD8B-4795-A364-E8D4C7AA6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812D4-E511-467C-BF8B-5C1F764A6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51B6-E336-41D7-8F30-26EABAB2E358}" type="datetimeFigureOut">
              <a:rPr lang="en-GB" smtClean="0"/>
              <a:t>24/09/2020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ED37C-2DDB-40D0-A1B9-00A8ACBEE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1BF15-57ED-486C-A5B1-4E19D68FD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AFE5-7379-4B5A-92D4-791EF73B2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94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776282-D345-4001-8288-B18F3A5578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FCE1D3-6D3C-49AD-8DF1-AF02F54AE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DE9DD-2224-459A-8E56-5A1FB8FEA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51B6-E336-41D7-8F30-26EABAB2E358}" type="datetimeFigureOut">
              <a:rPr lang="en-GB" smtClean="0"/>
              <a:t>24/09/2020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D5BCB-0ECD-43EB-B002-D63797821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A801B-5C92-4A7B-AF34-B286CE481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AFE5-7379-4B5A-92D4-791EF73B2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73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F23F6-CFD9-42E5-A2A1-B79171D66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2F32D-B324-4F8B-ACBF-EF42B343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2F69D-BD68-4C9E-BD97-E1671259C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51B6-E336-41D7-8F30-26EABAB2E358}" type="datetimeFigureOut">
              <a:rPr lang="en-GB" smtClean="0"/>
              <a:t>24/09/2020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15384-A545-4001-9C8B-A8CEE0946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68433-22BF-4CCD-AE67-AFB0556E0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AFE5-7379-4B5A-92D4-791EF73B2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369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C6D8F-40C7-4977-8851-15D00D0B5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C7E72-E7A6-40B2-88F7-BA61346D6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B2DF2-4E66-4F2B-8ED7-AF45F9E92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51B6-E336-41D7-8F30-26EABAB2E358}" type="datetimeFigureOut">
              <a:rPr lang="en-GB" smtClean="0"/>
              <a:t>24/09/2020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469CB-D033-4597-80E7-458EB3099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DD7EF-0D83-47C5-B185-BC7F18375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AFE5-7379-4B5A-92D4-791EF73B2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55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91491-B4D9-43A4-82DD-D0F349068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3A116-610A-4951-A0FB-E816222C4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38A09B-6819-4EBD-9C5E-F6A52E4AD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C727DC-5B93-4626-A4C8-2CC865310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51B6-E336-41D7-8F30-26EABAB2E358}" type="datetimeFigureOut">
              <a:rPr lang="en-GB" smtClean="0"/>
              <a:t>24/09/2020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48A375-5A19-48CB-9B10-F86673147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48FDE-CFBC-43A3-90B7-6E072F65E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AFE5-7379-4B5A-92D4-791EF73B2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3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50B74-E234-42ED-9027-5EB5E3BF7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01E1B-8FF5-4FE6-9C7D-5EC66188E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DB2AD0-1721-42B1-B3D3-CD7FAFC2F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7EAE8D-18FD-4480-B7D0-81D1AAD74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CD5ADB-A86E-45BE-AAC4-368D563D3D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8C1F3E-A445-421F-B418-59B162B37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51B6-E336-41D7-8F30-26EABAB2E358}" type="datetimeFigureOut">
              <a:rPr lang="en-GB" smtClean="0"/>
              <a:t>24/09/2020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C62BA8-027E-4B3E-871C-550BEFE1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1222B-80E6-4EF5-8A07-D0DF400FA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AFE5-7379-4B5A-92D4-791EF73B2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01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00B30-C5B8-435B-9D90-CBC4A381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D32A58-847C-466B-BE3B-24F082801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51B6-E336-41D7-8F30-26EABAB2E358}" type="datetimeFigureOut">
              <a:rPr lang="en-GB" smtClean="0"/>
              <a:t>24/09/2020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659B84-E81E-4DDB-A3DB-E484B48A1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0FEC7-B4B7-4E8C-AC03-46501456C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AFE5-7379-4B5A-92D4-791EF73B2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332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27D41D-DCE3-4F7D-9A2E-8F149945B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51B6-E336-41D7-8F30-26EABAB2E358}" type="datetimeFigureOut">
              <a:rPr lang="en-GB" smtClean="0"/>
              <a:t>24/09/2020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39F7B9-D07A-45F1-B7AA-E3D57DE36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7886A7-5AC5-4CF8-B880-747C14334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AFE5-7379-4B5A-92D4-791EF73B2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603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CE615-EF96-4657-9497-CD331A62D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80C48-5118-497B-A067-899397399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0B531-54D8-4A7C-9243-51E077DF7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1AC6D-68F6-4667-9E24-732AD34D8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51B6-E336-41D7-8F30-26EABAB2E358}" type="datetimeFigureOut">
              <a:rPr lang="en-GB" smtClean="0"/>
              <a:t>24/09/2020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106AD-0371-4C1F-9DD3-93798EF87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C0E239-43E4-4B31-9892-3FE36AAF4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AFE5-7379-4B5A-92D4-791EF73B2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80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B1B9F-C56B-4CAE-B88E-28EE6C8BA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C4F39F-E2F3-48B7-9449-461126381B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40B501-6135-4937-A46B-7BA7761C7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3503F-81F2-4DCA-A0EE-C02CFA766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51B6-E336-41D7-8F30-26EABAB2E358}" type="datetimeFigureOut">
              <a:rPr lang="en-GB" smtClean="0"/>
              <a:t>24/09/2020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A5CFC-67E8-4450-A6E9-5BA157AD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855E9-4742-4EB1-839F-2398BB369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AFE5-7379-4B5A-92D4-791EF73B2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37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51BE0A-3574-4419-BDDD-5DCC0F51C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3158E-EE96-4669-B4B7-B261907A1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1F995-0C07-4513-AE3F-2546B0ADC7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751B6-E336-41D7-8F30-26EABAB2E358}" type="datetimeFigureOut">
              <a:rPr lang="en-GB" smtClean="0"/>
              <a:t>24/09/2020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7CD9-500E-47FF-84FE-262577256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1FFD1-0A6D-4561-9B6B-50B8F1B29B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0AFE5-7379-4B5A-92D4-791EF73B2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850106"/>
          </a:xfrm>
        </p:spPr>
        <p:txBody>
          <a:bodyPr/>
          <a:lstStyle/>
          <a:p>
            <a:r>
              <a:rPr lang="en-US" b="1" dirty="0">
                <a:latin typeface="Garamond"/>
                <a:cs typeface="Garamond"/>
              </a:rPr>
              <a:t>Management structure</a:t>
            </a:r>
          </a:p>
        </p:txBody>
      </p:sp>
      <p:sp>
        <p:nvSpPr>
          <p:cNvPr id="7" name="Alternate Process 6"/>
          <p:cNvSpPr/>
          <p:nvPr/>
        </p:nvSpPr>
        <p:spPr>
          <a:xfrm>
            <a:off x="3359696" y="1268760"/>
            <a:ext cx="5544616" cy="1872208"/>
          </a:xfrm>
          <a:prstGeom prst="flowChartAlternateProcess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Advisory Board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Nick Hawkes (Rio Tinto), Christian Ihlenfeld (Anglo American), Cam McCuaig (BHP), Dick </a:t>
            </a:r>
            <a:r>
              <a:rPr lang="en-US" sz="2000" err="1">
                <a:solidFill>
                  <a:schemeClr val="tx1"/>
                </a:solidFill>
              </a:rPr>
              <a:t>Sillitoe</a:t>
            </a:r>
            <a:r>
              <a:rPr lang="en-US" sz="2000">
                <a:solidFill>
                  <a:schemeClr val="tx1"/>
                </a:solidFill>
              </a:rPr>
              <a:t>, John </a:t>
            </a:r>
            <a:r>
              <a:rPr lang="en-US" sz="2000" dirty="0">
                <a:solidFill>
                  <a:schemeClr val="tx1"/>
                </a:solidFill>
              </a:rPr>
              <a:t>Thompson, Richard Herrington, Jamie Wilkinson</a:t>
            </a: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8" name="Alternate Process 7"/>
          <p:cNvSpPr/>
          <p:nvPr/>
        </p:nvSpPr>
        <p:spPr>
          <a:xfrm>
            <a:off x="3359696" y="3393718"/>
            <a:ext cx="5544616" cy="1224136"/>
          </a:xfrm>
          <a:prstGeom prst="flowChartAlternateProcess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Steering Group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Jamie Wilkinson, Jon Blundy, Matt Jackson, Dan Smith, Simon Large (PDRA), Co-I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9" name="Alternate Process 8"/>
          <p:cNvSpPr/>
          <p:nvPr/>
        </p:nvSpPr>
        <p:spPr>
          <a:xfrm>
            <a:off x="2063552" y="5229200"/>
            <a:ext cx="1800200" cy="1224136"/>
          </a:xfrm>
          <a:prstGeom prst="flowChartAlternateProcess">
            <a:avLst/>
          </a:prstGeom>
          <a:solidFill>
            <a:schemeClr val="bg2"/>
          </a:solidFill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WP1</a:t>
            </a: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1" name="Alternate Process 10"/>
          <p:cNvSpPr/>
          <p:nvPr/>
        </p:nvSpPr>
        <p:spPr>
          <a:xfrm>
            <a:off x="4223792" y="5229200"/>
            <a:ext cx="1800200" cy="1224136"/>
          </a:xfrm>
          <a:prstGeom prst="flowChartAlternateProcess">
            <a:avLst/>
          </a:prstGeom>
          <a:solidFill>
            <a:schemeClr val="bg2"/>
          </a:solidFill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WP2</a:t>
            </a: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2" name="Alternate Process 11"/>
          <p:cNvSpPr/>
          <p:nvPr/>
        </p:nvSpPr>
        <p:spPr>
          <a:xfrm>
            <a:off x="6384032" y="5229200"/>
            <a:ext cx="1800200" cy="1224136"/>
          </a:xfrm>
          <a:prstGeom prst="flowChartAlternateProcess">
            <a:avLst/>
          </a:prstGeom>
          <a:solidFill>
            <a:schemeClr val="bg2"/>
          </a:solidFill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WP3</a:t>
            </a: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3" name="Alternate Process 12"/>
          <p:cNvSpPr/>
          <p:nvPr/>
        </p:nvSpPr>
        <p:spPr>
          <a:xfrm>
            <a:off x="8544272" y="5229200"/>
            <a:ext cx="1800200" cy="1224136"/>
          </a:xfrm>
          <a:prstGeom prst="flowChartAlternateProcess">
            <a:avLst/>
          </a:prstGeom>
          <a:solidFill>
            <a:schemeClr val="bg2"/>
          </a:solidFill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WP4</a:t>
            </a: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76320" y="191857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Meets annually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76320" y="3610214"/>
            <a:ext cx="1619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Conference call quarterly</a:t>
            </a:r>
          </a:p>
        </p:txBody>
      </p:sp>
      <p:cxnSp>
        <p:nvCxnSpPr>
          <p:cNvPr id="17" name="Straight Connector 16"/>
          <p:cNvCxnSpPr>
            <a:stCxn id="7" idx="2"/>
            <a:endCxn id="8" idx="0"/>
          </p:cNvCxnSpPr>
          <p:nvPr/>
        </p:nvCxnSpPr>
        <p:spPr>
          <a:xfrm>
            <a:off x="6132004" y="3140968"/>
            <a:ext cx="0" cy="252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32004" y="4653136"/>
            <a:ext cx="0" cy="2880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927648" y="4941168"/>
            <a:ext cx="65527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27648" y="4941168"/>
            <a:ext cx="0" cy="2880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087888" y="4941168"/>
            <a:ext cx="0" cy="2880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248128" y="4941168"/>
            <a:ext cx="0" cy="2880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480376" y="4941168"/>
            <a:ext cx="0" cy="2880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6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Garamond</vt:lpstr>
      <vt:lpstr>Office Theme</vt:lpstr>
      <vt:lpstr>Management 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structure</dc:title>
  <dc:creator>Matt &amp; Anna</dc:creator>
  <cp:lastModifiedBy>Anna Hutson</cp:lastModifiedBy>
  <cp:revision>5</cp:revision>
  <dcterms:created xsi:type="dcterms:W3CDTF">2017-11-29T16:40:00Z</dcterms:created>
  <dcterms:modified xsi:type="dcterms:W3CDTF">2020-09-24T13:10:14Z</dcterms:modified>
</cp:coreProperties>
</file>